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13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286390F7-F5CB-4232-BE8D-7B1423D03F47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1AF2F882-9A91-470C-9AB0-E05F167DB22B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390F7-F5CB-4232-BE8D-7B1423D03F47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2F882-9A91-470C-9AB0-E05F167DB2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390F7-F5CB-4232-BE8D-7B1423D03F47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2F882-9A91-470C-9AB0-E05F167DB2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390F7-F5CB-4232-BE8D-7B1423D03F47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2F882-9A91-470C-9AB0-E05F167DB2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390F7-F5CB-4232-BE8D-7B1423D03F47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2F882-9A91-470C-9AB0-E05F167DB2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390F7-F5CB-4232-BE8D-7B1423D03F47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2F882-9A91-470C-9AB0-E05F167DB22B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390F7-F5CB-4232-BE8D-7B1423D03F47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2F882-9A91-470C-9AB0-E05F167DB2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390F7-F5CB-4232-BE8D-7B1423D03F47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2F882-9A91-470C-9AB0-E05F167DB2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390F7-F5CB-4232-BE8D-7B1423D03F47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2F882-9A91-470C-9AB0-E05F167DB2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390F7-F5CB-4232-BE8D-7B1423D03F47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2F882-9A91-470C-9AB0-E05F167DB22B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390F7-F5CB-4232-BE8D-7B1423D03F47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F2F882-9A91-470C-9AB0-E05F167DB22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286390F7-F5CB-4232-BE8D-7B1423D03F47}" type="datetimeFigureOut">
              <a:rPr lang="en-US" smtClean="0"/>
              <a:t>8/11/2016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1AF2F882-9A91-470C-9AB0-E05F167DB22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Adjectives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Modifies nouns and pronouns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5953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Adjs</a:t>
            </a:r>
            <a:r>
              <a:rPr lang="en-US" dirty="0" smtClean="0"/>
              <a:t> answer 1 of 3 questions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25780" indent="-457200">
              <a:buFont typeface="+mj-lt"/>
              <a:buAutoNum type="arabicPeriod"/>
            </a:pPr>
            <a:r>
              <a:rPr lang="en-US" dirty="0" smtClean="0"/>
              <a:t>Which one?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 smtClean="0"/>
              <a:t>Garrett likes </a:t>
            </a:r>
            <a:r>
              <a:rPr lang="en-US" i="1" dirty="0" smtClean="0"/>
              <a:t>his</a:t>
            </a:r>
            <a:r>
              <a:rPr lang="en-US" dirty="0" smtClean="0"/>
              <a:t> hat.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 smtClean="0"/>
              <a:t>Chloe wants </a:t>
            </a:r>
            <a:r>
              <a:rPr lang="en-US" i="1" dirty="0" smtClean="0"/>
              <a:t>that</a:t>
            </a:r>
            <a:r>
              <a:rPr lang="en-US" dirty="0" smtClean="0"/>
              <a:t> book.</a:t>
            </a:r>
          </a:p>
          <a:p>
            <a:pPr marL="525780" indent="-457200">
              <a:buFont typeface="+mj-lt"/>
              <a:buAutoNum type="arabicPeriod"/>
            </a:pPr>
            <a:r>
              <a:rPr lang="en-US" dirty="0" smtClean="0"/>
              <a:t>How many?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 smtClean="0"/>
              <a:t>Seth hopes for </a:t>
            </a:r>
            <a:r>
              <a:rPr lang="en-US" i="1" dirty="0" smtClean="0"/>
              <a:t>no</a:t>
            </a:r>
            <a:r>
              <a:rPr lang="en-US" dirty="0" smtClean="0"/>
              <a:t> homework.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 err="1" smtClean="0"/>
              <a:t>Shrutie</a:t>
            </a:r>
            <a:r>
              <a:rPr lang="en-US" dirty="0" smtClean="0"/>
              <a:t> drank </a:t>
            </a:r>
            <a:r>
              <a:rPr lang="en-US" i="1" dirty="0" smtClean="0"/>
              <a:t>three </a:t>
            </a:r>
            <a:r>
              <a:rPr lang="en-US" dirty="0" smtClean="0"/>
              <a:t>cups of tea.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i="1" dirty="0" smtClean="0"/>
              <a:t>Almost</a:t>
            </a:r>
            <a:r>
              <a:rPr lang="en-US" dirty="0" smtClean="0"/>
              <a:t> everyone brought tissues.</a:t>
            </a:r>
            <a:endParaRPr lang="en-US" i="1" dirty="0" smtClean="0"/>
          </a:p>
          <a:p>
            <a:pPr marL="525780" indent="-457200">
              <a:buFont typeface="+mj-lt"/>
              <a:buAutoNum type="arabicPeriod"/>
            </a:pPr>
            <a:r>
              <a:rPr lang="en-US" dirty="0" smtClean="0"/>
              <a:t>What kind?</a:t>
            </a:r>
          </a:p>
          <a:p>
            <a:pPr marL="822960" lvl="1" indent="-457200">
              <a:buFont typeface="+mj-lt"/>
              <a:buAutoNum type="arabicPeriod"/>
            </a:pPr>
            <a:r>
              <a:rPr lang="en-US" dirty="0" smtClean="0"/>
              <a:t>Achilles chose the </a:t>
            </a:r>
            <a:r>
              <a:rPr lang="en-US" i="1" dirty="0" smtClean="0"/>
              <a:t>gold</a:t>
            </a:r>
            <a:r>
              <a:rPr lang="en-US" dirty="0" smtClean="0"/>
              <a:t> shield to use to fight the </a:t>
            </a:r>
            <a:r>
              <a:rPr lang="en-US" i="1" dirty="0" smtClean="0"/>
              <a:t>brave, Trojan</a:t>
            </a:r>
            <a:r>
              <a:rPr lang="en-US" dirty="0" smtClean="0"/>
              <a:t> warriors.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654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Which one?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Possessive nouns/pronouns: her, his, </a:t>
            </a:r>
            <a:r>
              <a:rPr lang="en-US" dirty="0" smtClean="0"/>
              <a:t>its, </a:t>
            </a:r>
            <a:r>
              <a:rPr lang="en-US" dirty="0" smtClean="0"/>
              <a:t>my, our, Jane’s, Ammon’s, Beowulf’s…</a:t>
            </a:r>
          </a:p>
          <a:p>
            <a:r>
              <a:rPr lang="en-US" dirty="0" smtClean="0"/>
              <a:t>Articles: a, an ,the</a:t>
            </a:r>
          </a:p>
          <a:p>
            <a:pPr lvl="1"/>
            <a:r>
              <a:rPr lang="en-US" dirty="0" smtClean="0"/>
              <a:t>Use “an” before a verb that starts with a vowel </a:t>
            </a:r>
            <a:r>
              <a:rPr lang="en-US" i="1" dirty="0" smtClean="0"/>
              <a:t>sound</a:t>
            </a:r>
            <a:r>
              <a:rPr lang="en-US" dirty="0" smtClean="0"/>
              <a:t> “an herbal tea” and “a” before a </a:t>
            </a:r>
            <a:r>
              <a:rPr lang="en-US" dirty="0" smtClean="0"/>
              <a:t>word</a:t>
            </a:r>
            <a:r>
              <a:rPr lang="en-US" dirty="0" smtClean="0"/>
              <a:t> </a:t>
            </a:r>
            <a:r>
              <a:rPr lang="en-US" dirty="0" smtClean="0"/>
              <a:t>that does not start with a vowel </a:t>
            </a:r>
            <a:r>
              <a:rPr lang="en-US" i="1" dirty="0" smtClean="0"/>
              <a:t>sound</a:t>
            </a:r>
            <a:r>
              <a:rPr lang="en-US" dirty="0" smtClean="0"/>
              <a:t> “a historical document” or “a university degree”</a:t>
            </a:r>
          </a:p>
          <a:p>
            <a:pPr lvl="1"/>
            <a:r>
              <a:rPr lang="en-US" dirty="0" smtClean="0"/>
              <a:t>Sometimes “the” works as an adverb… “Wyatt runs the fastest”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448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many?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numbers</a:t>
            </a:r>
          </a:p>
          <a:p>
            <a:r>
              <a:rPr lang="en-US" dirty="0" smtClean="0"/>
              <a:t>No</a:t>
            </a:r>
            <a:endParaRPr lang="en-US" dirty="0" smtClean="0"/>
          </a:p>
          <a:p>
            <a:r>
              <a:rPr lang="en-US" dirty="0" smtClean="0"/>
              <a:t>Almost</a:t>
            </a:r>
          </a:p>
          <a:p>
            <a:r>
              <a:rPr lang="en-US" dirty="0" smtClean="0"/>
              <a:t>Some</a:t>
            </a:r>
          </a:p>
          <a:p>
            <a:r>
              <a:rPr lang="en-US" dirty="0" smtClean="0"/>
              <a:t>Every…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0729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kind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Age – young, old, ancient</a:t>
            </a:r>
          </a:p>
          <a:p>
            <a:r>
              <a:rPr lang="en-US" dirty="0" smtClean="0"/>
              <a:t>Color</a:t>
            </a:r>
          </a:p>
          <a:p>
            <a:r>
              <a:rPr lang="en-US" dirty="0" smtClean="0"/>
              <a:t>Type – American, European, bright, wide, deep, warm</a:t>
            </a:r>
            <a:r>
              <a:rPr lang="en-US" dirty="0" smtClean="0"/>
              <a:t>, </a:t>
            </a:r>
            <a:r>
              <a:rPr lang="en-US" dirty="0" smtClean="0"/>
              <a:t>sparkly, stiff, dark </a:t>
            </a:r>
            <a:r>
              <a:rPr lang="en-US" dirty="0" err="1" smtClean="0"/>
              <a:t>etc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728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Placement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Single-word adjectives come either before the noun being modified or after a </a:t>
            </a:r>
            <a:r>
              <a:rPr lang="en-US" i="1" dirty="0" smtClean="0"/>
              <a:t>be </a:t>
            </a:r>
            <a:r>
              <a:rPr lang="en-US" dirty="0" smtClean="0"/>
              <a:t>or linking verb. WHEN IT FOLLOWS THE VERB we call it a SUBJECTIVE COMPLEMENT</a:t>
            </a:r>
          </a:p>
          <a:p>
            <a:pPr lvl="1"/>
            <a:r>
              <a:rPr lang="en-US" dirty="0" smtClean="0"/>
              <a:t>The </a:t>
            </a:r>
            <a:r>
              <a:rPr lang="en-US" i="1" dirty="0" smtClean="0"/>
              <a:t>fuzzy</a:t>
            </a:r>
            <a:r>
              <a:rPr lang="en-US" dirty="0" smtClean="0"/>
              <a:t> puppy is sleeping.</a:t>
            </a:r>
          </a:p>
          <a:p>
            <a:pPr lvl="1"/>
            <a:r>
              <a:rPr lang="en-US" dirty="0" smtClean="0"/>
              <a:t>The puppy is </a:t>
            </a:r>
            <a:r>
              <a:rPr lang="en-US" i="1" dirty="0" smtClean="0"/>
              <a:t>fuzzy</a:t>
            </a:r>
            <a:r>
              <a:rPr lang="en-US" dirty="0" smtClean="0"/>
              <a:t>.</a:t>
            </a:r>
          </a:p>
          <a:p>
            <a:r>
              <a:rPr lang="en-US" dirty="0" smtClean="0"/>
              <a:t>When in phrases there is a typical order: which one, how many, what kind.</a:t>
            </a:r>
          </a:p>
          <a:p>
            <a:pPr lvl="1"/>
            <a:r>
              <a:rPr lang="en-US" dirty="0" smtClean="0"/>
              <a:t>She paid for </a:t>
            </a:r>
            <a:r>
              <a:rPr lang="en-US" i="1" dirty="0" smtClean="0"/>
              <a:t>the three chocolate</a:t>
            </a:r>
            <a:r>
              <a:rPr lang="en-US" dirty="0" smtClean="0"/>
              <a:t> cookies.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961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Punctuating </a:t>
            </a:r>
            <a:r>
              <a:rPr lang="en-US" dirty="0" err="1" smtClean="0"/>
              <a:t>Adj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there are more than </a:t>
            </a:r>
            <a:r>
              <a:rPr lang="en-US" dirty="0" smtClean="0"/>
              <a:t>two</a:t>
            </a:r>
            <a:r>
              <a:rPr lang="en-US" dirty="0" smtClean="0"/>
              <a:t> </a:t>
            </a:r>
            <a:r>
              <a:rPr lang="en-US" dirty="0" smtClean="0"/>
              <a:t>adjectives in a phrase put a comma between them.</a:t>
            </a:r>
          </a:p>
          <a:p>
            <a:pPr lvl="1"/>
            <a:r>
              <a:rPr lang="en-US" dirty="0" smtClean="0"/>
              <a:t>The </a:t>
            </a:r>
            <a:r>
              <a:rPr lang="en-US" i="1" dirty="0" smtClean="0"/>
              <a:t>three, small, old, brown</a:t>
            </a:r>
            <a:r>
              <a:rPr lang="en-US" dirty="0" smtClean="0"/>
              <a:t> mice ate cookie crumbs.</a:t>
            </a:r>
          </a:p>
          <a:p>
            <a:pPr lvl="1"/>
            <a:r>
              <a:rPr lang="en-US" i="1" dirty="0" smtClean="0"/>
              <a:t>Tall, strong, angry </a:t>
            </a:r>
            <a:r>
              <a:rPr lang="en-US" dirty="0" smtClean="0"/>
              <a:t>Achilles stabbed Hector.</a:t>
            </a:r>
          </a:p>
        </p:txBody>
      </p:sp>
    </p:spTree>
    <p:extLst>
      <p:ext uri="{BB962C8B-B14F-4D97-AF65-F5344CB8AC3E}">
        <p14:creationId xmlns:p14="http://schemas.microsoft.com/office/powerpoint/2010/main" val="1685361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803</TotalTime>
  <Words>297</Words>
  <Application>Microsoft Office PowerPoint</Application>
  <PresentationFormat>On-screen Show (4:3)</PresentationFormat>
  <Paragraphs>37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Austin</vt:lpstr>
      <vt:lpstr>Adjectives</vt:lpstr>
      <vt:lpstr>Adjs answer 1 of 3 questions</vt:lpstr>
      <vt:lpstr>Which one?</vt:lpstr>
      <vt:lpstr>How many?</vt:lpstr>
      <vt:lpstr>What kind</vt:lpstr>
      <vt:lpstr>Placement</vt:lpstr>
      <vt:lpstr>Punctuating Adj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Adjectives</dc:title>
  <dc:creator>Madeleine Cooney</dc:creator>
  <cp:lastModifiedBy>Madeleine Cooney</cp:lastModifiedBy>
  <cp:revision>9</cp:revision>
  <dcterms:created xsi:type="dcterms:W3CDTF">2016-08-10T16:48:28Z</dcterms:created>
  <dcterms:modified xsi:type="dcterms:W3CDTF">2016-08-11T21:24:01Z</dcterms:modified>
</cp:coreProperties>
</file>