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C6C952D-41B1-4213-A377-923FCC89EC01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DA2C976-5D08-440B-B97D-36916942ED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Modify a verb, an adjective, or another adverb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3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smiled </a:t>
            </a:r>
            <a:r>
              <a:rPr lang="en-US" i="1" dirty="0" smtClean="0"/>
              <a:t>discreetly.</a:t>
            </a:r>
          </a:p>
          <a:p>
            <a:r>
              <a:rPr lang="en-US" dirty="0" smtClean="0"/>
              <a:t>She is </a:t>
            </a:r>
            <a:r>
              <a:rPr lang="en-US" i="1" dirty="0" smtClean="0"/>
              <a:t>quite</a:t>
            </a:r>
            <a:r>
              <a:rPr lang="en-US" dirty="0" smtClean="0"/>
              <a:t> blue.</a:t>
            </a:r>
          </a:p>
          <a:p>
            <a:r>
              <a:rPr lang="en-US" dirty="0" smtClean="0"/>
              <a:t>She smiled </a:t>
            </a:r>
            <a:r>
              <a:rPr lang="en-US" i="1" dirty="0" smtClean="0"/>
              <a:t>very</a:t>
            </a:r>
            <a:r>
              <a:rPr lang="en-US" dirty="0" smtClean="0"/>
              <a:t> discreetly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</a:t>
            </a:r>
            <a:r>
              <a:rPr lang="en-US" dirty="0" err="1" smtClean="0"/>
              <a:t>Adv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word</a:t>
            </a:r>
          </a:p>
          <a:p>
            <a:pPr lvl="1"/>
            <a:r>
              <a:rPr lang="en-US" dirty="0" smtClean="0"/>
              <a:t>How? In what manner? Under what condition?</a:t>
            </a:r>
          </a:p>
          <a:p>
            <a:pPr lvl="2"/>
            <a:r>
              <a:rPr lang="en-US" dirty="0" smtClean="0"/>
              <a:t>Trey ran quickly.</a:t>
            </a:r>
          </a:p>
          <a:p>
            <a:pPr lvl="2"/>
            <a:r>
              <a:rPr lang="en-US" dirty="0" smtClean="0"/>
              <a:t>Alexis was not jump-roping</a:t>
            </a:r>
          </a:p>
          <a:p>
            <a:pPr lvl="1"/>
            <a:r>
              <a:rPr lang="en-US" dirty="0" smtClean="0"/>
              <a:t>When?</a:t>
            </a:r>
          </a:p>
          <a:p>
            <a:pPr lvl="2"/>
            <a:r>
              <a:rPr lang="en-US" dirty="0" smtClean="0"/>
              <a:t>Carter studied yesterday.</a:t>
            </a:r>
          </a:p>
          <a:p>
            <a:pPr lvl="1"/>
            <a:r>
              <a:rPr lang="en-US" dirty="0" smtClean="0"/>
              <a:t>Where?</a:t>
            </a:r>
          </a:p>
          <a:p>
            <a:pPr lvl="2"/>
            <a:r>
              <a:rPr lang="en-US" dirty="0" smtClean="0"/>
              <a:t>Logan drove here.</a:t>
            </a:r>
          </a:p>
        </p:txBody>
      </p:sp>
    </p:spTree>
    <p:extLst>
      <p:ext uri="{BB962C8B-B14F-4D97-AF65-F5344CB8AC3E}">
        <p14:creationId xmlns:p14="http://schemas.microsoft.com/office/powerpoint/2010/main" val="9472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and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To what purpose?</a:t>
            </a:r>
          </a:p>
          <a:p>
            <a:pPr lvl="1"/>
            <a:r>
              <a:rPr lang="en-US" dirty="0" smtClean="0"/>
              <a:t>She walked to improve her health.</a:t>
            </a:r>
          </a:p>
          <a:p>
            <a:pPr lvl="1"/>
            <a:r>
              <a:rPr lang="en-US" dirty="0" smtClean="0"/>
              <a:t>She skipped because she enjoyed the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7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an </a:t>
            </a:r>
            <a:r>
              <a:rPr lang="en-US" dirty="0" err="1" smtClean="0"/>
              <a:t>Adv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of movability: if you can move the word (or phrase or clause) without changing the meaning, it is probably an adverb.</a:t>
            </a:r>
          </a:p>
          <a:p>
            <a:pPr lvl="1"/>
            <a:r>
              <a:rPr lang="en-US" dirty="0" smtClean="0"/>
              <a:t>She walked quickly.</a:t>
            </a:r>
          </a:p>
          <a:p>
            <a:pPr lvl="1"/>
            <a:r>
              <a:rPr lang="en-US" dirty="0" smtClean="0"/>
              <a:t>She quickly walked</a:t>
            </a:r>
          </a:p>
          <a:p>
            <a:pPr lvl="1"/>
            <a:r>
              <a:rPr lang="en-US" smtClean="0"/>
              <a:t>She </a:t>
            </a:r>
            <a:r>
              <a:rPr lang="en-US" dirty="0" smtClean="0"/>
              <a:t>walked yesterday</a:t>
            </a:r>
          </a:p>
          <a:p>
            <a:pPr lvl="1"/>
            <a:r>
              <a:rPr lang="en-US" dirty="0" smtClean="0"/>
              <a:t>Yesterday she walked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67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</TotalTime>
  <Words>126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Adverbs</vt:lpstr>
      <vt:lpstr>Examples</vt:lpstr>
      <vt:lpstr>Categories of Adv</vt:lpstr>
      <vt:lpstr>Phrases and Clauses</vt:lpstr>
      <vt:lpstr>Identifying an Adv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</dc:title>
  <dc:creator>Madeleine Cooney</dc:creator>
  <cp:lastModifiedBy>Madeleine Cooney</cp:lastModifiedBy>
  <cp:revision>2</cp:revision>
  <dcterms:created xsi:type="dcterms:W3CDTF">2016-08-17T19:59:04Z</dcterms:created>
  <dcterms:modified xsi:type="dcterms:W3CDTF">2016-08-17T20:13:32Z</dcterms:modified>
</cp:coreProperties>
</file>