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B698C8E-BE33-4F94-869B-9349404299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118894-3FD8-457B-BFF9-821CAC3A132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8C8E-BE33-4F94-869B-9349404299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8894-3FD8-457B-BFF9-821CAC3A1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8C8E-BE33-4F94-869B-9349404299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8894-3FD8-457B-BFF9-821CAC3A1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8C8E-BE33-4F94-869B-9349404299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8894-3FD8-457B-BFF9-821CAC3A1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8C8E-BE33-4F94-869B-9349404299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8894-3FD8-457B-BFF9-821CAC3A1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8C8E-BE33-4F94-869B-9349404299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8894-3FD8-457B-BFF9-821CAC3A13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8C8E-BE33-4F94-869B-9349404299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8894-3FD8-457B-BFF9-821CAC3A1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8C8E-BE33-4F94-869B-9349404299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8894-3FD8-457B-BFF9-821CAC3A1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8C8E-BE33-4F94-869B-9349404299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8894-3FD8-457B-BFF9-821CAC3A1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8C8E-BE33-4F94-869B-9349404299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8894-3FD8-457B-BFF9-821CAC3A132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8C8E-BE33-4F94-869B-9349404299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8894-3FD8-457B-BFF9-821CAC3A1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B698C8E-BE33-4F94-869B-9349404299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5118894-3FD8-457B-BFF9-821CAC3A13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Conjunction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Connects words and phrases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6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Coordinating</a:t>
            </a:r>
          </a:p>
          <a:p>
            <a:r>
              <a:rPr lang="en-US" dirty="0" smtClean="0"/>
              <a:t>Subordinating</a:t>
            </a:r>
          </a:p>
          <a:p>
            <a:r>
              <a:rPr lang="en-US" dirty="0" smtClean="0"/>
              <a:t>Correlative</a:t>
            </a:r>
          </a:p>
          <a:p>
            <a:r>
              <a:rPr lang="en-US" dirty="0" smtClean="0"/>
              <a:t>Conjunctive adverbs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3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Coordinating 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FANBOYS</a:t>
            </a:r>
          </a:p>
          <a:p>
            <a:pPr lvl="1"/>
            <a:r>
              <a:rPr lang="en-US" dirty="0" smtClean="0"/>
              <a:t>For (meaning because)</a:t>
            </a:r>
          </a:p>
          <a:p>
            <a:pPr lvl="1"/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Nor</a:t>
            </a:r>
          </a:p>
          <a:p>
            <a:pPr lvl="1"/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Yet</a:t>
            </a:r>
          </a:p>
          <a:p>
            <a:pPr lvl="1"/>
            <a:r>
              <a:rPr lang="en-US" dirty="0" smtClean="0"/>
              <a:t>So</a:t>
            </a:r>
          </a:p>
        </p:txBody>
      </p:sp>
    </p:spTree>
    <p:extLst>
      <p:ext uri="{BB962C8B-B14F-4D97-AF65-F5344CB8AC3E}">
        <p14:creationId xmlns:p14="http://schemas.microsoft.com/office/powerpoint/2010/main" val="343874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Subordinating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 an adverb clause to the main clause</a:t>
            </a:r>
          </a:p>
          <a:p>
            <a:r>
              <a:rPr lang="en-US" dirty="0" smtClean="0"/>
              <a:t>Common ones: after, although, as, because, before, even though, if, once, since, so that, though, unless, until, when, where, whereas, weather or not, while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 in pairs</a:t>
            </a:r>
          </a:p>
          <a:p>
            <a:pPr lvl="1"/>
            <a:r>
              <a:rPr lang="en-US" dirty="0" smtClean="0"/>
              <a:t>Both/and, either/or, neither/nor, not only/but also, whether/or,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Conjunctive 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Hybrid adverbs that pretend to be conjunctions because they join 2 sentences together with a semicolon</a:t>
            </a:r>
          </a:p>
          <a:p>
            <a:pPr lvl="1"/>
            <a:r>
              <a:rPr lang="en-US" dirty="0" smtClean="0"/>
              <a:t>Accordingly, additionally, also, consequently, finally, furthermore, hence, however, in addition, in conclusion, in contrast, instead, likewise, meanwhile, moreover, nevertheless, nonetheless, otherwise, on the contrary, still then, therefore, thus</a:t>
            </a:r>
          </a:p>
        </p:txBody>
      </p:sp>
    </p:spTree>
    <p:extLst>
      <p:ext uri="{BB962C8B-B14F-4D97-AF65-F5344CB8AC3E}">
        <p14:creationId xmlns:p14="http://schemas.microsoft.com/office/powerpoint/2010/main" val="76754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485</TotalTime>
  <Words>159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Conjunction</vt:lpstr>
      <vt:lpstr>Categories</vt:lpstr>
      <vt:lpstr>Coordinating Conjunctions</vt:lpstr>
      <vt:lpstr>Subordinating </vt:lpstr>
      <vt:lpstr>Correlative </vt:lpstr>
      <vt:lpstr>Conjunctive adverbs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Conjunction</dc:title>
  <dc:creator>Madeleine Cooney</dc:creator>
  <cp:lastModifiedBy>Madeleine Cooney</cp:lastModifiedBy>
  <cp:revision>3</cp:revision>
  <dcterms:created xsi:type="dcterms:W3CDTF">2016-08-25T13:18:56Z</dcterms:created>
  <dcterms:modified xsi:type="dcterms:W3CDTF">2016-08-25T21:24:51Z</dcterms:modified>
</cp:coreProperties>
</file>