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92AB6F-3299-4701-8F74-D0068F362CE4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grpSp>
          <p:nvGrpSpPr>
            <p:cNvPr id="4103" name="Group 7"/>
            <p:cNvGrpSpPr>
              <a:grpSpLocks/>
            </p:cNvGrpSpPr>
            <p:nvPr userDrawn="1"/>
          </p:nvGrpSpPr>
          <p:grpSpPr bwMode="auto">
            <a:xfrm>
              <a:off x="0" y="2208"/>
              <a:ext cx="5756" cy="240"/>
              <a:chOff x="0" y="768"/>
              <a:chExt cx="5760" cy="197"/>
            </a:xfrm>
          </p:grpSpPr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57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5A5B-FE92-4E2A-B43E-CC9CAE15E977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1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30A-8560-46CC-8E9C-5D48A00DA0E8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D0D9A-95B3-414C-BCED-0084EF1B7990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5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11649-6923-4A2B-B59F-ACFE23E8C500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BB31-C6EB-4695-BB55-F5343078D637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E6EF-AB67-4DEA-A295-D76DF60E9F09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4029-2F32-4696-AB22-60D94E15F21D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311CE-C449-4EBD-99E9-E33FB8EBE06B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00C23-0075-4800-98D2-50DBB24F15CF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EC03-BB77-425D-B60B-963C71F5EE4F}" type="slidenum">
              <a:rPr lang="en-US">
                <a:solidFill>
                  <a:srgbClr val="1822CD"/>
                </a:solidFill>
              </a:rPr>
              <a:pPr/>
              <a:t>‹#›</a:t>
            </a:fld>
            <a:endParaRPr lang="en-US">
              <a:solidFill>
                <a:srgbClr val="182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324600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9A313B-B31F-4EA1-B83E-8CB1C3FC7C7D}" type="slidenum">
              <a:rPr lang="en-US">
                <a:solidFill>
                  <a:srgbClr val="1822CD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822CD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4" y="768"/>
              <a:ext cx="5756" cy="240"/>
              <a:chOff x="0" y="768"/>
              <a:chExt cx="5760" cy="197"/>
            </a:xfrm>
          </p:grpSpPr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" y="100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" y="746"/>
              <a:ext cx="5757" cy="47"/>
            </a:xfrm>
            <a:prstGeom prst="rect">
              <a:avLst/>
            </a:prstGeom>
            <a:solidFill>
              <a:srgbClr val="777777">
                <a:alpha val="3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Intro. to the </a:t>
            </a:r>
            <a:r>
              <a:rPr lang="en-US" i="1" dirty="0" smtClean="0"/>
              <a:t>Koran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5181600" cy="4525962"/>
          </a:xfrm>
        </p:spPr>
        <p:txBody>
          <a:bodyPr/>
          <a:lstStyle/>
          <a:p>
            <a:r>
              <a:rPr lang="en-US" dirty="0" smtClean="0"/>
              <a:t>The Koran or Qur’an</a:t>
            </a:r>
          </a:p>
          <a:p>
            <a:pPr lvl="1"/>
            <a:r>
              <a:rPr lang="en-US" dirty="0" smtClean="0"/>
              <a:t>Series of revelations received by the prophet Muhammed from A.D. 610-632 and written down</a:t>
            </a:r>
          </a:p>
          <a:p>
            <a:pPr lvl="1"/>
            <a:r>
              <a:rPr lang="en-US" dirty="0" smtClean="0"/>
              <a:t>The Koran: the Recitation</a:t>
            </a:r>
          </a:p>
          <a:p>
            <a:pPr lvl="1"/>
            <a:r>
              <a:rPr lang="en-US" dirty="0" smtClean="0"/>
              <a:t>Known as the “recited word of God/Allah” as opposed to the Christian “inspired word of God”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4585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ruth-that-matters.com/Quran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45859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Earthly Koran is a copy of the divine Koran in paradise</a:t>
            </a:r>
          </a:p>
          <a:p>
            <a:r>
              <a:rPr lang="en-US" dirty="0" smtClean="0"/>
              <a:t>The divine Koran is written on tablets of marble in golden writing, specifically Arabic</a:t>
            </a:r>
          </a:p>
          <a:p>
            <a:r>
              <a:rPr lang="en-US" dirty="0" smtClean="0"/>
              <a:t>Like Allah, it was not created but has existed always.</a:t>
            </a:r>
          </a:p>
          <a:p>
            <a:r>
              <a:rPr lang="en-US" dirty="0" smtClean="0"/>
              <a:t>Believed by Muslims to be God’s last revelation, sent to correct older revelations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Religion: Islam, known as the third of the “Abrahamic Religions” – religions which trace their ancestry back to the tribal leader Abraham. Christianity and Judaism are the others.</a:t>
            </a:r>
          </a:p>
          <a:p>
            <a:r>
              <a:rPr lang="en-US" dirty="0" smtClean="0"/>
              <a:t>The revelations given to the Jews and Christians became perverted. Allah sent down the Koran to humanity to correct their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that it cannot be translated into other languages</a:t>
            </a:r>
          </a:p>
          <a:p>
            <a:pPr lvl="1"/>
            <a:r>
              <a:rPr lang="en-US" dirty="0" smtClean="0"/>
              <a:t>Is literally God’s word, miraculous, and eternal. Translation is impossible.</a:t>
            </a:r>
          </a:p>
          <a:p>
            <a:pPr lvl="1"/>
            <a:r>
              <a:rPr lang="en-US" dirty="0" smtClean="0"/>
              <a:t>Interpretations into other languages can be useful for teaching, but are not accepted by Muslims as the true Koran</a:t>
            </a:r>
          </a:p>
          <a:p>
            <a:pPr lvl="2"/>
            <a:r>
              <a:rPr lang="en-US" dirty="0" smtClean="0"/>
              <a:t>Comparison: In Christianity the Bible is the Bible regardless of the language used</a:t>
            </a:r>
          </a:p>
        </p:txBody>
      </p:sp>
    </p:spTree>
    <p:extLst>
      <p:ext uri="{BB962C8B-B14F-4D97-AF65-F5344CB8AC3E}">
        <p14:creationId xmlns:p14="http://schemas.microsoft.com/office/powerpoint/2010/main" val="1889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Muhammed/Mohammed received the revelations during the last 22 years of his life when the angel Gabriel would periodically visit him.</a:t>
            </a:r>
          </a:p>
          <a:p>
            <a:r>
              <a:rPr lang="en-US" sz="2800" dirty="0" smtClean="0"/>
              <a:t>Considered to be the last of God’s prophets</a:t>
            </a:r>
          </a:p>
          <a:p>
            <a:r>
              <a:rPr lang="en-US" sz="2800" dirty="0" smtClean="0"/>
              <a:t>Revelations recorded by his followers and compiled into one book after his death</a:t>
            </a:r>
          </a:p>
          <a:p>
            <a:pPr lvl="1"/>
            <a:r>
              <a:rPr lang="en-US" sz="2400" dirty="0" smtClean="0"/>
              <a:t>Close ties to Christian/Jewish ideas</a:t>
            </a:r>
          </a:p>
          <a:p>
            <a:pPr lvl="2"/>
            <a:r>
              <a:rPr lang="en-US" dirty="0" smtClean="0"/>
              <a:t>Story of Joseph in Egypt</a:t>
            </a:r>
          </a:p>
          <a:p>
            <a:pPr lvl="2"/>
            <a:r>
              <a:rPr lang="en-US" dirty="0" smtClean="0"/>
              <a:t>Though not Son of God, Jesus (Isa) is a prophet</a:t>
            </a:r>
          </a:p>
          <a:p>
            <a:pPr lvl="2"/>
            <a:r>
              <a:rPr lang="en-US" dirty="0" smtClean="0"/>
              <a:t>Moses (Musa) a key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6019800" cy="4525962"/>
          </a:xfrm>
        </p:spPr>
        <p:txBody>
          <a:bodyPr/>
          <a:lstStyle/>
          <a:p>
            <a:r>
              <a:rPr lang="en-US" dirty="0" smtClean="0"/>
              <a:t>The Koran is organized into divisions known as </a:t>
            </a:r>
            <a:r>
              <a:rPr lang="en-US" i="1" dirty="0" err="1" smtClean="0"/>
              <a:t>Suras</a:t>
            </a:r>
            <a:r>
              <a:rPr lang="en-US" i="1" dirty="0" smtClean="0"/>
              <a:t> </a:t>
            </a:r>
            <a:r>
              <a:rPr lang="en-US" dirty="0" smtClean="0"/>
              <a:t>organized roughly by subject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sura</a:t>
            </a:r>
            <a:r>
              <a:rPr lang="en-US" dirty="0" smtClean="0"/>
              <a:t> is known as the </a:t>
            </a:r>
            <a:r>
              <a:rPr lang="en-US" i="1" dirty="0" smtClean="0"/>
              <a:t>Exordium</a:t>
            </a:r>
            <a:r>
              <a:rPr lang="en-US" dirty="0" smtClean="0"/>
              <a:t>, and is put at the beginning of every Muslim speech, document, gravestone and prayer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76400"/>
            <a:ext cx="29026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the name of God, the Compassionate, the Merciful”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nature of Allah?</a:t>
            </a:r>
          </a:p>
          <a:p>
            <a:r>
              <a:rPr lang="en-US" dirty="0" smtClean="0"/>
              <a:t>What is the nature of man?</a:t>
            </a:r>
          </a:p>
          <a:p>
            <a:r>
              <a:rPr lang="en-US" dirty="0" smtClean="0"/>
              <a:t>What is the telos of man?</a:t>
            </a:r>
          </a:p>
          <a:p>
            <a:r>
              <a:rPr lang="en-US" dirty="0" smtClean="0"/>
              <a:t>What is the relationship between man and Allah?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gnore </a:t>
            </a:r>
            <a:r>
              <a:rPr lang="en-US" dirty="0"/>
              <a:t>your brain knowledge. Listen and think exclusively about the text itself – not what you think you </a:t>
            </a:r>
            <a:r>
              <a:rPr lang="en-US" dirty="0" smtClean="0"/>
              <a:t>know.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religious text people believe and find holy. Treat, speak, and think about these people and this book with the same respect you would want.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GRAMMING_SENTENCES">
  <a:themeElements>
    <a:clrScheme name="DIAGRAMMING_SENTENCES 1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DIAGRAMMING_SENTENCES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IAGRAMMING_SENTENCES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MING_SENTENCES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MING_SENTENCES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MING_SENTENCES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MING_SENTENCES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MING_SENTENCES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428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DIAGRAMMING_SENTENCES</vt:lpstr>
      <vt:lpstr>Intro. to the Koran</vt:lpstr>
      <vt:lpstr> </vt:lpstr>
      <vt:lpstr> </vt:lpstr>
      <vt:lpstr> </vt:lpstr>
      <vt:lpstr> </vt:lpstr>
      <vt:lpstr> </vt:lpstr>
      <vt:lpstr> </vt:lpstr>
      <vt:lpstr>Think About</vt:lpstr>
      <vt:lpstr>REMEMBER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Intro. to the Koran</dc:title>
  <dc:creator>Richard Norris</dc:creator>
  <cp:lastModifiedBy>Madeleine Cooney</cp:lastModifiedBy>
  <cp:revision>8</cp:revision>
  <dcterms:created xsi:type="dcterms:W3CDTF">2016-02-06T20:35:30Z</dcterms:created>
  <dcterms:modified xsi:type="dcterms:W3CDTF">2017-02-06T21:30:21Z</dcterms:modified>
</cp:coreProperties>
</file>