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64" r:id="rId5"/>
    <p:sldId id="258" r:id="rId6"/>
    <p:sldId id="260" r:id="rId7"/>
    <p:sldId id="265" r:id="rId8"/>
    <p:sldId id="266" r:id="rId9"/>
    <p:sldId id="268" r:id="rId10"/>
    <p:sldId id="269" r:id="rId11"/>
    <p:sldId id="261" r:id="rId12"/>
    <p:sldId id="267" r:id="rId13"/>
    <p:sldId id="262" r:id="rId14"/>
    <p:sldId id="274" r:id="rId15"/>
    <p:sldId id="271" r:id="rId16"/>
    <p:sldId id="270" r:id="rId17"/>
    <p:sldId id="272" r:id="rId18"/>
    <p:sldId id="273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533DB-2662-4986-8C89-104E6504C5F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0F03-CA9C-40D3-9280-139B2C577880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533DB-2662-4986-8C89-104E6504C5F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0F03-CA9C-40D3-9280-139B2C5778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533DB-2662-4986-8C89-104E6504C5F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0F03-CA9C-40D3-9280-139B2C5778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533DB-2662-4986-8C89-104E6504C5F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0F03-CA9C-40D3-9280-139B2C5778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533DB-2662-4986-8C89-104E6504C5F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0F03-CA9C-40D3-9280-139B2C5778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533DB-2662-4986-8C89-104E6504C5F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0F03-CA9C-40D3-9280-139B2C5778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533DB-2662-4986-8C89-104E6504C5F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0F03-CA9C-40D3-9280-139B2C5778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533DB-2662-4986-8C89-104E6504C5F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0F03-CA9C-40D3-9280-139B2C5778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533DB-2662-4986-8C89-104E6504C5F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0F03-CA9C-40D3-9280-139B2C5778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533DB-2662-4986-8C89-104E6504C5F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0F03-CA9C-40D3-9280-139B2C577880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533DB-2662-4986-8C89-104E6504C5F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0F03-CA9C-40D3-9280-139B2C577880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83533DB-2662-4986-8C89-104E6504C5F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2040F03-CA9C-40D3-9280-139B2C57788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851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Ms. Cooney</a:t>
            </a:r>
          </a:p>
          <a:p>
            <a:pPr marL="0" indent="0">
              <a:buNone/>
            </a:pPr>
            <a:r>
              <a:rPr lang="en-US" dirty="0" smtClean="0"/>
              <a:t>Ms. Cooney</a:t>
            </a:r>
          </a:p>
          <a:p>
            <a:pPr marL="0" indent="0">
              <a:buNone/>
            </a:pPr>
            <a:r>
              <a:rPr lang="en-US" dirty="0" smtClean="0"/>
              <a:t>Period 4</a:t>
            </a:r>
          </a:p>
          <a:p>
            <a:pPr marL="0" indent="0">
              <a:buNone/>
            </a:pPr>
            <a:r>
              <a:rPr lang="en-US" dirty="0" smtClean="0"/>
              <a:t>1/23</a:t>
            </a:r>
          </a:p>
          <a:p>
            <a:pPr marL="0" indent="0" algn="ctr">
              <a:buNone/>
            </a:pPr>
            <a:r>
              <a:rPr lang="en-US" dirty="0" smtClean="0"/>
              <a:t>Haiku 1heroism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Haiku 2 time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Haiku 3 free choice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49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Rhyme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Rhyme</a:t>
            </a:r>
          </a:p>
          <a:p>
            <a:pPr lvl="1"/>
            <a:r>
              <a:rPr lang="en-US" dirty="0" smtClean="0"/>
              <a:t>Cat</a:t>
            </a:r>
          </a:p>
          <a:p>
            <a:pPr lvl="1"/>
            <a:r>
              <a:rPr lang="en-US" dirty="0" smtClean="0"/>
              <a:t>Green</a:t>
            </a:r>
          </a:p>
          <a:p>
            <a:pPr lvl="1"/>
            <a:r>
              <a:rPr lang="en-US" dirty="0" smtClean="0"/>
              <a:t>Plot</a:t>
            </a:r>
          </a:p>
          <a:p>
            <a:r>
              <a:rPr lang="en-US" dirty="0" smtClean="0"/>
              <a:t>Slant Rhyme</a:t>
            </a:r>
          </a:p>
          <a:p>
            <a:pPr lvl="1"/>
            <a:r>
              <a:rPr lang="en-US" dirty="0" smtClean="0"/>
              <a:t>Visual or close in sound</a:t>
            </a:r>
          </a:p>
          <a:p>
            <a:pPr lvl="2"/>
            <a:r>
              <a:rPr lang="en-US" dirty="0" smtClean="0"/>
              <a:t>Eye/symmetry</a:t>
            </a:r>
          </a:p>
          <a:p>
            <a:pPr lvl="2"/>
            <a:r>
              <a:rPr lang="en-US" dirty="0" smtClean="0"/>
              <a:t>Death/earth</a:t>
            </a:r>
          </a:p>
          <a:p>
            <a:pPr lvl="2"/>
            <a:r>
              <a:rPr lang="en-US" dirty="0" smtClean="0"/>
              <a:t>Near/bear</a:t>
            </a:r>
          </a:p>
        </p:txBody>
      </p:sp>
    </p:spTree>
    <p:extLst>
      <p:ext uri="{BB962C8B-B14F-4D97-AF65-F5344CB8AC3E}">
        <p14:creationId xmlns:p14="http://schemas.microsoft.com/office/powerpoint/2010/main" val="101312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Rhyme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Combination of letters to trace the pattern of the rhymes.</a:t>
            </a:r>
          </a:p>
          <a:p>
            <a:r>
              <a:rPr lang="en-US" dirty="0" smtClean="0"/>
              <a:t>HOW TO:</a:t>
            </a:r>
          </a:p>
          <a:p>
            <a:pPr lvl="1"/>
            <a:r>
              <a:rPr lang="en-US" dirty="0" smtClean="0"/>
              <a:t>Listen to the sound of the last word of a line</a:t>
            </a:r>
          </a:p>
          <a:p>
            <a:pPr lvl="1"/>
            <a:r>
              <a:rPr lang="en-US" dirty="0" smtClean="0"/>
              <a:t>Label this line A</a:t>
            </a:r>
          </a:p>
          <a:p>
            <a:pPr lvl="1"/>
            <a:r>
              <a:rPr lang="en-US" dirty="0" smtClean="0"/>
              <a:t>Listen to the sound of the last word of the next line</a:t>
            </a:r>
          </a:p>
          <a:p>
            <a:pPr lvl="1"/>
            <a:r>
              <a:rPr lang="en-US" dirty="0" smtClean="0"/>
              <a:t>If it rhymes label the line A, if </a:t>
            </a:r>
            <a:r>
              <a:rPr lang="en-US" smtClean="0"/>
              <a:t>it doesn’t, label the line B.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61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the English Language, some syllables are accented some are not. </a:t>
            </a:r>
          </a:p>
          <a:p>
            <a:pPr lvl="1"/>
            <a:r>
              <a:rPr lang="en-US" dirty="0" smtClean="0"/>
              <a:t>Carter</a:t>
            </a:r>
          </a:p>
          <a:p>
            <a:pPr lvl="1"/>
            <a:r>
              <a:rPr lang="en-US" dirty="0" err="1" smtClean="0"/>
              <a:t>Kincade</a:t>
            </a:r>
            <a:endParaRPr lang="en-US" dirty="0" smtClean="0"/>
          </a:p>
          <a:p>
            <a:pPr lvl="1"/>
            <a:r>
              <a:rPr lang="en-US" dirty="0" smtClean="0"/>
              <a:t>Michael</a:t>
            </a:r>
          </a:p>
          <a:p>
            <a:pPr lvl="1"/>
            <a:r>
              <a:rPr lang="en-US" dirty="0" smtClean="0"/>
              <a:t>Logan</a:t>
            </a:r>
          </a:p>
          <a:p>
            <a:pPr lvl="1"/>
            <a:r>
              <a:rPr lang="en-US" dirty="0" smtClean="0"/>
              <a:t>Kimberly</a:t>
            </a:r>
          </a:p>
          <a:p>
            <a:pPr lvl="1"/>
            <a:r>
              <a:rPr lang="en-US" dirty="0" smtClean="0"/>
              <a:t>Emma</a:t>
            </a:r>
          </a:p>
          <a:p>
            <a:pPr lvl="1"/>
            <a:r>
              <a:rPr lang="en-US" dirty="0" smtClean="0"/>
              <a:t>Jacob</a:t>
            </a:r>
          </a:p>
          <a:p>
            <a:pPr lvl="1"/>
            <a:r>
              <a:rPr lang="en-US" dirty="0" smtClean="0"/>
              <a:t>Chloe</a:t>
            </a:r>
          </a:p>
          <a:p>
            <a:pPr lvl="1"/>
            <a:r>
              <a:rPr lang="en-US" dirty="0" smtClean="0"/>
              <a:t>Ethan</a:t>
            </a:r>
            <a:endParaRPr lang="en-US" dirty="0" smtClean="0"/>
          </a:p>
          <a:p>
            <a:r>
              <a:rPr lang="en-US" dirty="0" smtClean="0"/>
              <a:t>Accent = Stress</a:t>
            </a:r>
            <a:endParaRPr lang="en-US" dirty="0" smtClean="0"/>
          </a:p>
          <a:p>
            <a:r>
              <a:rPr lang="en-US" dirty="0" smtClean="0"/>
              <a:t>Unaccented = Breve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810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 smtClean="0"/>
              <a:t>Gerogie</a:t>
            </a:r>
            <a:r>
              <a:rPr lang="en-US" sz="3200" dirty="0" smtClean="0"/>
              <a:t> </a:t>
            </a:r>
            <a:r>
              <a:rPr lang="en-US" sz="3200" dirty="0" err="1" smtClean="0"/>
              <a:t>Porgie</a:t>
            </a:r>
            <a:r>
              <a:rPr lang="en-US" sz="3200" dirty="0" smtClean="0"/>
              <a:t>, </a:t>
            </a:r>
            <a:r>
              <a:rPr lang="en-US" sz="3200" dirty="0" err="1" smtClean="0"/>
              <a:t>puddin</a:t>
            </a:r>
            <a:r>
              <a:rPr lang="en-US" sz="3200" dirty="0" smtClean="0"/>
              <a:t>’ and pie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Kissed the girls and made them cry.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When the boys came out to play,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err="1" smtClean="0"/>
              <a:t>Gorgie</a:t>
            </a:r>
            <a:r>
              <a:rPr lang="en-US" sz="3200" dirty="0" smtClean="0"/>
              <a:t> </a:t>
            </a:r>
            <a:r>
              <a:rPr lang="en-US" sz="3200" dirty="0" err="1" smtClean="0"/>
              <a:t>Portgie</a:t>
            </a:r>
            <a:r>
              <a:rPr lang="en-US" sz="3200" dirty="0" smtClean="0"/>
              <a:t> ran away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1035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Combinations of stresses and breves are called feet.</a:t>
            </a:r>
          </a:p>
          <a:p>
            <a:r>
              <a:rPr lang="en-US" dirty="0" smtClean="0"/>
              <a:t>5 kinds of feet: </a:t>
            </a:r>
            <a:endParaRPr lang="en-US" dirty="0"/>
          </a:p>
          <a:p>
            <a:pPr lvl="1"/>
            <a:r>
              <a:rPr lang="en-US" dirty="0" smtClean="0"/>
              <a:t>Iambic – Breve Stress</a:t>
            </a:r>
          </a:p>
          <a:p>
            <a:pPr lvl="1"/>
            <a:r>
              <a:rPr lang="en-US" dirty="0" smtClean="0"/>
              <a:t>Trochaic – Stress Breve</a:t>
            </a:r>
          </a:p>
          <a:p>
            <a:pPr lvl="1"/>
            <a:r>
              <a:rPr lang="en-US" dirty="0" smtClean="0"/>
              <a:t>Anapestic – Breve </a:t>
            </a:r>
            <a:r>
              <a:rPr lang="en-US" dirty="0" err="1" smtClean="0"/>
              <a:t>Breve</a:t>
            </a:r>
            <a:r>
              <a:rPr lang="en-US" dirty="0" smtClean="0"/>
              <a:t> Stress</a:t>
            </a:r>
          </a:p>
          <a:p>
            <a:pPr lvl="1"/>
            <a:r>
              <a:rPr lang="en-US" dirty="0" smtClean="0"/>
              <a:t>Dactylic – Stress Breve </a:t>
            </a:r>
            <a:r>
              <a:rPr lang="en-US" dirty="0" err="1" smtClean="0"/>
              <a:t>Breve</a:t>
            </a:r>
            <a:endParaRPr lang="en-US" dirty="0" smtClean="0"/>
          </a:p>
          <a:p>
            <a:pPr lvl="1"/>
            <a:r>
              <a:rPr lang="en-US" dirty="0" smtClean="0"/>
              <a:t>Spondee – Stress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98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Meter - Iamb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Most common combination of syllables in English Poetry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Breve Stress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Afraid</a:t>
            </a:r>
          </a:p>
          <a:p>
            <a:pPr marL="0" indent="0">
              <a:buNone/>
            </a:pPr>
            <a:r>
              <a:rPr lang="en-US" dirty="0" smtClean="0"/>
              <a:t>Oppose</a:t>
            </a:r>
          </a:p>
          <a:p>
            <a:pPr marL="0" indent="0">
              <a:buNone/>
            </a:pPr>
            <a:r>
              <a:rPr lang="en-US" dirty="0" smtClean="0"/>
              <a:t>Delight</a:t>
            </a:r>
          </a:p>
          <a:p>
            <a:pPr marL="0" indent="0">
              <a:buNone/>
            </a:pPr>
            <a:r>
              <a:rPr lang="en-US" dirty="0" smtClean="0"/>
              <a:t>Correct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69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Poetry is classified according to the kind of feet and number of feet per line</a:t>
            </a:r>
          </a:p>
          <a:p>
            <a:r>
              <a:rPr lang="en-US" dirty="0" smtClean="0"/>
              <a:t>Number of Feet per line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Momometer</a:t>
            </a:r>
            <a:endParaRPr lang="en-US" dirty="0" smtClean="0"/>
          </a:p>
          <a:p>
            <a:r>
              <a:rPr lang="en-US" dirty="0" smtClean="0"/>
              <a:t>2. Dimeter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Trimeter</a:t>
            </a:r>
            <a:endParaRPr lang="en-US" dirty="0" smtClean="0"/>
          </a:p>
          <a:p>
            <a:r>
              <a:rPr lang="en-US" dirty="0" smtClean="0"/>
              <a:t>4. Tetrameter</a:t>
            </a:r>
          </a:p>
          <a:p>
            <a:r>
              <a:rPr lang="en-US" dirty="0" smtClean="0"/>
              <a:t>5. Pentameter</a:t>
            </a:r>
          </a:p>
          <a:p>
            <a:r>
              <a:rPr lang="en-US" dirty="0" smtClean="0"/>
              <a:t>6. Hexameter</a:t>
            </a:r>
          </a:p>
          <a:p>
            <a:r>
              <a:rPr lang="en-US" dirty="0" smtClean="0"/>
              <a:t>7. Heptameter</a:t>
            </a:r>
          </a:p>
          <a:p>
            <a:r>
              <a:rPr lang="en-US" dirty="0" smtClean="0"/>
              <a:t>8. </a:t>
            </a:r>
            <a:r>
              <a:rPr lang="en-US" dirty="0" err="1" smtClean="0"/>
              <a:t>Octameter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Scanning a Poem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 Questions to answer to scan a poem</a:t>
            </a:r>
          </a:p>
          <a:p>
            <a:r>
              <a:rPr lang="en-US" dirty="0" smtClean="0"/>
              <a:t>What type of feet predominantly make up the poem?</a:t>
            </a:r>
          </a:p>
          <a:p>
            <a:r>
              <a:rPr lang="en-US" dirty="0" smtClean="0"/>
              <a:t>How many feet are there in the line?</a:t>
            </a:r>
          </a:p>
          <a:p>
            <a:r>
              <a:rPr lang="en-US" dirty="0" smtClean="0"/>
              <a:t>What is the rhyme scheme?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46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Read the lines OUTLOUD a couple of times until you can feel or sense the rhythm (pound it out if you need to)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Mark the accented syllables with a stress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Mark the unaccented with a breve and insert foot boundaries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ID the predominate foot type and the number of feet per line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Label the rhyme scheme of the first stanza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439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poetry?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language of images and music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 fontAlgn="base">
              <a:buNone/>
            </a:pPr>
            <a:r>
              <a:rPr lang="en-US" dirty="0"/>
              <a:t>“Hope” is the thing with feathers - </a:t>
            </a:r>
            <a:br>
              <a:rPr lang="en-US" dirty="0"/>
            </a:br>
            <a:r>
              <a:rPr lang="en-US" dirty="0" smtClean="0"/>
              <a:t>That </a:t>
            </a:r>
            <a:r>
              <a:rPr lang="en-US" dirty="0"/>
              <a:t>perches in the soul - </a:t>
            </a:r>
            <a:br>
              <a:rPr lang="en-US" dirty="0"/>
            </a:br>
            <a:r>
              <a:rPr lang="en-US" dirty="0" smtClean="0"/>
              <a:t>And </a:t>
            </a:r>
            <a:r>
              <a:rPr lang="en-US" dirty="0"/>
              <a:t>sings the tune without the words - </a:t>
            </a:r>
            <a:br>
              <a:rPr lang="en-US" dirty="0"/>
            </a:br>
            <a:r>
              <a:rPr lang="en-US" dirty="0" smtClean="0"/>
              <a:t>And </a:t>
            </a:r>
            <a:r>
              <a:rPr lang="en-US" dirty="0"/>
              <a:t>never stops - at all - </a:t>
            </a:r>
            <a:br>
              <a:rPr lang="en-US" dirty="0"/>
            </a:br>
            <a:endParaRPr lang="en-US" dirty="0"/>
          </a:p>
          <a:p>
            <a:pPr marL="0" indent="0" fontAlgn="base">
              <a:buNone/>
            </a:pPr>
            <a:r>
              <a:rPr lang="en-US" dirty="0" smtClean="0"/>
              <a:t>And </a:t>
            </a:r>
            <a:r>
              <a:rPr lang="en-US" dirty="0"/>
              <a:t>sweetest - in the Gale - is heard - </a:t>
            </a:r>
            <a:br>
              <a:rPr lang="en-US" dirty="0"/>
            </a:br>
            <a:r>
              <a:rPr lang="en-US" dirty="0" smtClean="0"/>
              <a:t>And </a:t>
            </a:r>
            <a:r>
              <a:rPr lang="en-US" dirty="0"/>
              <a:t>sore must be the storm - </a:t>
            </a:r>
            <a:br>
              <a:rPr lang="en-US" dirty="0"/>
            </a:br>
            <a:r>
              <a:rPr lang="en-US" dirty="0" smtClean="0"/>
              <a:t>That </a:t>
            </a:r>
            <a:r>
              <a:rPr lang="en-US" dirty="0"/>
              <a:t>could abash the little Bird </a:t>
            </a:r>
            <a:br>
              <a:rPr lang="en-US" dirty="0"/>
            </a:br>
            <a:r>
              <a:rPr lang="en-US" dirty="0" smtClean="0"/>
              <a:t>That </a:t>
            </a:r>
            <a:r>
              <a:rPr lang="en-US" dirty="0"/>
              <a:t>kept so many warm - </a:t>
            </a:r>
            <a:br>
              <a:rPr lang="en-US" dirty="0"/>
            </a:br>
            <a:endParaRPr lang="en-US" dirty="0"/>
          </a:p>
          <a:p>
            <a:pPr marL="0" indent="0" fontAlgn="base">
              <a:buNone/>
            </a:pPr>
            <a:r>
              <a:rPr lang="en-US" dirty="0" smtClean="0"/>
              <a:t>I’ve </a:t>
            </a:r>
            <a:r>
              <a:rPr lang="en-US" dirty="0"/>
              <a:t>heard it in the </a:t>
            </a:r>
            <a:r>
              <a:rPr lang="en-US" dirty="0" err="1"/>
              <a:t>chillest</a:t>
            </a:r>
            <a:r>
              <a:rPr lang="en-US" dirty="0"/>
              <a:t> land - </a:t>
            </a:r>
            <a:br>
              <a:rPr lang="en-US" dirty="0"/>
            </a:br>
            <a:r>
              <a:rPr lang="en-US" dirty="0" smtClean="0"/>
              <a:t>And </a:t>
            </a:r>
            <a:r>
              <a:rPr lang="en-US" dirty="0"/>
              <a:t>on the strangest Sea - </a:t>
            </a:r>
            <a:br>
              <a:rPr lang="en-US" dirty="0"/>
            </a:br>
            <a:r>
              <a:rPr lang="en-US" dirty="0" smtClean="0"/>
              <a:t>Yet </a:t>
            </a:r>
            <a:r>
              <a:rPr lang="en-US" dirty="0"/>
              <a:t>- never - in Extremity, </a:t>
            </a:r>
            <a:br>
              <a:rPr lang="en-US" dirty="0"/>
            </a:br>
            <a:r>
              <a:rPr lang="en-US" dirty="0" smtClean="0"/>
              <a:t>It </a:t>
            </a:r>
            <a:r>
              <a:rPr lang="en-US" dirty="0"/>
              <a:t>asked a crumb - of me.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44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The raging rocks</a:t>
            </a:r>
          </a:p>
          <a:p>
            <a:pPr marL="0" indent="0" algn="ctr">
              <a:buNone/>
            </a:pPr>
            <a:r>
              <a:rPr lang="en-US" sz="4000" dirty="0" smtClean="0"/>
              <a:t>And </a:t>
            </a:r>
            <a:r>
              <a:rPr lang="en-US" sz="4000" dirty="0" err="1" smtClean="0"/>
              <a:t>shiv’ring</a:t>
            </a:r>
            <a:r>
              <a:rPr lang="en-US" sz="4000" dirty="0" smtClean="0"/>
              <a:t> shock</a:t>
            </a:r>
          </a:p>
          <a:p>
            <a:pPr marL="0" indent="0" algn="ctr">
              <a:buNone/>
            </a:pPr>
            <a:r>
              <a:rPr lang="en-US" sz="4000" dirty="0" smtClean="0"/>
              <a:t>Shall break the locks</a:t>
            </a:r>
          </a:p>
          <a:p>
            <a:pPr marL="0" indent="0" algn="ctr">
              <a:buNone/>
            </a:pPr>
            <a:r>
              <a:rPr lang="en-US" sz="4000" dirty="0" smtClean="0"/>
              <a:t>Of prison gates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8326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Complete the Iamb Scansion page – front </a:t>
            </a:r>
            <a:r>
              <a:rPr lang="en-US" smtClean="0"/>
              <a:t>and back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54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poetry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highest from of writing and thinking</a:t>
            </a:r>
          </a:p>
          <a:p>
            <a:r>
              <a:rPr lang="en-US" dirty="0" smtClean="0"/>
              <a:t>Conveys </a:t>
            </a:r>
            <a:r>
              <a:rPr lang="en-US" dirty="0" smtClean="0"/>
              <a:t>what simple words cannot</a:t>
            </a:r>
          </a:p>
          <a:p>
            <a:r>
              <a:rPr lang="en-US" dirty="0"/>
              <a:t>In Ancient Greece, poetry and philosophy were the highest vocations to pursue 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200399"/>
            <a:ext cx="4038600" cy="3162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601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Poetry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News Article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Poem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951" y="2174875"/>
            <a:ext cx="2582685" cy="395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133600"/>
            <a:ext cx="2590800" cy="411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439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read poetry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out loud</a:t>
            </a:r>
          </a:p>
          <a:p>
            <a:r>
              <a:rPr lang="en-US" dirty="0" smtClean="0"/>
              <a:t>Re-read</a:t>
            </a:r>
          </a:p>
          <a:p>
            <a:r>
              <a:rPr lang="en-US" dirty="0" smtClean="0"/>
              <a:t>Re-re-read</a:t>
            </a:r>
          </a:p>
          <a:p>
            <a:r>
              <a:rPr lang="en-US" dirty="0" smtClean="0"/>
              <a:t>Memorize</a:t>
            </a:r>
          </a:p>
          <a:p>
            <a:r>
              <a:rPr lang="en-US" dirty="0" smtClean="0"/>
              <a:t>Recite</a:t>
            </a:r>
          </a:p>
          <a:p>
            <a:r>
              <a:rPr lang="en-US" dirty="0" smtClean="0"/>
              <a:t>Go away for a year or so and then read again and again and </a:t>
            </a:r>
            <a:r>
              <a:rPr lang="en-US" dirty="0" smtClean="0"/>
              <a:t>again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does this say about poetry?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19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Syllables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Hearing/Counting Syllables</a:t>
            </a:r>
          </a:p>
          <a:p>
            <a:r>
              <a:rPr lang="en-US" dirty="0" smtClean="0"/>
              <a:t>Haiku</a:t>
            </a:r>
          </a:p>
          <a:p>
            <a:pPr lvl="1"/>
            <a:r>
              <a:rPr lang="en-US" dirty="0" smtClean="0"/>
              <a:t>5-7-5 syllables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dirty="0"/>
              <a:t>old silent pond...</a:t>
            </a:r>
          </a:p>
          <a:p>
            <a:pPr marL="0" indent="0">
              <a:buNone/>
            </a:pPr>
            <a:r>
              <a:rPr lang="en-US" dirty="0"/>
              <a:t>A frog jumps into the pond,</a:t>
            </a:r>
          </a:p>
          <a:p>
            <a:pPr marL="0" indent="0">
              <a:buNone/>
            </a:pPr>
            <a:r>
              <a:rPr lang="en-US" dirty="0"/>
              <a:t>splash! Silence again.</a:t>
            </a:r>
          </a:p>
          <a:p>
            <a:pPr lvl="1"/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42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What </a:t>
            </a:r>
            <a:r>
              <a:rPr lang="en-US" dirty="0"/>
              <a:t>we might have shared</a:t>
            </a:r>
            <a:br>
              <a:rPr lang="en-US" dirty="0"/>
            </a:br>
            <a:r>
              <a:rPr lang="en-US" dirty="0"/>
              <a:t>I'll never know - for you lie</a:t>
            </a:r>
            <a:br>
              <a:rPr lang="en-US" dirty="0"/>
            </a:br>
            <a:r>
              <a:rPr lang="en-US" dirty="0"/>
              <a:t>cold and still... below.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13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Haiku on getting out of bed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No </a:t>
            </a:r>
            <a:r>
              <a:rPr lang="en-US" dirty="0" err="1"/>
              <a:t>no</a:t>
            </a:r>
            <a:r>
              <a:rPr lang="en-US" dirty="0"/>
              <a:t> </a:t>
            </a:r>
            <a:r>
              <a:rPr lang="en-US" dirty="0" err="1"/>
              <a:t>no</a:t>
            </a:r>
            <a:r>
              <a:rPr lang="en-US" dirty="0"/>
              <a:t> </a:t>
            </a:r>
            <a:r>
              <a:rPr lang="en-US" dirty="0" err="1"/>
              <a:t>no</a:t>
            </a:r>
            <a:r>
              <a:rPr lang="en-US" dirty="0"/>
              <a:t> </a:t>
            </a:r>
            <a:r>
              <a:rPr lang="en-US" dirty="0" err="1"/>
              <a:t>no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No </a:t>
            </a:r>
            <a:r>
              <a:rPr lang="en-US" dirty="0" err="1"/>
              <a:t>no</a:t>
            </a:r>
            <a:r>
              <a:rPr lang="en-US" dirty="0"/>
              <a:t> </a:t>
            </a:r>
            <a:r>
              <a:rPr lang="en-US" dirty="0" err="1"/>
              <a:t>no</a:t>
            </a:r>
            <a:r>
              <a:rPr lang="en-US" dirty="0"/>
              <a:t> </a:t>
            </a:r>
            <a:r>
              <a:rPr lang="en-US" dirty="0" err="1"/>
              <a:t>no</a:t>
            </a:r>
            <a:r>
              <a:rPr lang="en-US" dirty="0"/>
              <a:t> </a:t>
            </a:r>
            <a:r>
              <a:rPr lang="en-US" dirty="0" err="1"/>
              <a:t>no</a:t>
            </a:r>
            <a:r>
              <a:rPr lang="en-US" dirty="0"/>
              <a:t> </a:t>
            </a:r>
            <a:r>
              <a:rPr lang="en-US" dirty="0" err="1"/>
              <a:t>no</a:t>
            </a:r>
            <a:r>
              <a:rPr lang="en-US" dirty="0"/>
              <a:t> </a:t>
            </a:r>
            <a:r>
              <a:rPr lang="en-US" dirty="0" err="1"/>
              <a:t>no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No </a:t>
            </a:r>
            <a:r>
              <a:rPr lang="en-US" dirty="0" err="1"/>
              <a:t>no</a:t>
            </a:r>
            <a:r>
              <a:rPr lang="en-US" dirty="0"/>
              <a:t> </a:t>
            </a:r>
            <a:r>
              <a:rPr lang="en-US" dirty="0" err="1"/>
              <a:t>no</a:t>
            </a:r>
            <a:r>
              <a:rPr lang="en-US" dirty="0"/>
              <a:t> </a:t>
            </a:r>
            <a:r>
              <a:rPr lang="en-US" dirty="0" err="1"/>
              <a:t>no</a:t>
            </a:r>
            <a:r>
              <a:rPr lang="en-US" dirty="0"/>
              <a:t> fine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38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your own </a:t>
            </a:r>
            <a:r>
              <a:rPr lang="en-US" dirty="0" smtClean="0"/>
              <a:t>Haikus</a:t>
            </a:r>
            <a:endParaRPr lang="en-US" dirty="0" smtClean="0"/>
          </a:p>
          <a:p>
            <a:r>
              <a:rPr lang="en-US" dirty="0" smtClean="0"/>
              <a:t>Write 3 Haikus</a:t>
            </a:r>
          </a:p>
          <a:p>
            <a:pPr lvl="1"/>
            <a:r>
              <a:rPr lang="en-US" dirty="0" smtClean="0"/>
              <a:t>MLA header</a:t>
            </a:r>
          </a:p>
          <a:p>
            <a:pPr lvl="1"/>
            <a:r>
              <a:rPr lang="en-US" dirty="0" smtClean="0"/>
              <a:t>TYPED</a:t>
            </a:r>
            <a:endParaRPr lang="en-US" dirty="0" smtClean="0"/>
          </a:p>
          <a:p>
            <a:pPr lvl="1"/>
            <a:r>
              <a:rPr lang="en-US" dirty="0" smtClean="0"/>
              <a:t>Center each poem in the middle of the paper</a:t>
            </a:r>
          </a:p>
          <a:p>
            <a:pPr lvl="1"/>
            <a:r>
              <a:rPr lang="en-US" dirty="0" smtClean="0"/>
              <a:t>First haiku must be about heroism</a:t>
            </a:r>
          </a:p>
          <a:p>
            <a:pPr lvl="1"/>
            <a:r>
              <a:rPr lang="en-US" dirty="0" smtClean="0"/>
              <a:t>Second haiku must be about time</a:t>
            </a:r>
          </a:p>
          <a:p>
            <a:pPr lvl="1"/>
            <a:r>
              <a:rPr lang="en-US" dirty="0" smtClean="0"/>
              <a:t>Third haiku </a:t>
            </a:r>
            <a:r>
              <a:rPr lang="en-US" dirty="0" smtClean="0"/>
              <a:t>topic is your choice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760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304</TotalTime>
  <Words>549</Words>
  <Application>Microsoft Office PowerPoint</Application>
  <PresentationFormat>On-screen Show (4:3)</PresentationFormat>
  <Paragraphs>140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Thatch</vt:lpstr>
      <vt:lpstr>Poetry</vt:lpstr>
      <vt:lpstr>What is poetry?</vt:lpstr>
      <vt:lpstr>Why poetry</vt:lpstr>
      <vt:lpstr>Why Poetry</vt:lpstr>
      <vt:lpstr>How to read poetry </vt:lpstr>
      <vt:lpstr>Syllables</vt:lpstr>
      <vt:lpstr>PowerPoint Presentation</vt:lpstr>
      <vt:lpstr>Haiku on getting out of bed</vt:lpstr>
      <vt:lpstr>Assignment</vt:lpstr>
      <vt:lpstr>Example</vt:lpstr>
      <vt:lpstr>Rhyme</vt:lpstr>
      <vt:lpstr>Rhyme Scheme</vt:lpstr>
      <vt:lpstr>Meter</vt:lpstr>
      <vt:lpstr>Practice</vt:lpstr>
      <vt:lpstr>Meter</vt:lpstr>
      <vt:lpstr>Meter - Iamb</vt:lpstr>
      <vt:lpstr>Feet</vt:lpstr>
      <vt:lpstr>Scanning a Poem </vt:lpstr>
      <vt:lpstr>How to Scan</vt:lpstr>
      <vt:lpstr>Practice</vt:lpstr>
      <vt:lpstr>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Poetry</dc:title>
  <dc:creator>Madeleine Cooney</dc:creator>
  <cp:lastModifiedBy>Madeleine Cooney</cp:lastModifiedBy>
  <cp:revision>13</cp:revision>
  <dcterms:created xsi:type="dcterms:W3CDTF">2017-01-11T14:25:30Z</dcterms:created>
  <dcterms:modified xsi:type="dcterms:W3CDTF">2017-01-17T22:34:34Z</dcterms:modified>
</cp:coreProperties>
</file>