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C7CB46-22F1-4C85-AC78-7EEC0C4B481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FD91EB-979C-49F9-B5B4-9E6440BCF7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 </a:t>
            </a:r>
            <a:r>
              <a:rPr lang="en-US" dirty="0" smtClean="0"/>
              <a:t>phrases and common </a:t>
            </a:r>
            <a:r>
              <a:rPr lang="en-US" dirty="0" err="1" smtClean="0"/>
              <a:t>advs</a:t>
            </a:r>
            <a:r>
              <a:rPr lang="en-US" dirty="0" smtClean="0"/>
              <a:t> and </a:t>
            </a:r>
            <a:r>
              <a:rPr lang="en-US" dirty="0" err="1" smtClean="0"/>
              <a:t>adjs</a:t>
            </a:r>
            <a:r>
              <a:rPr lang="en-US" dirty="0" smtClean="0"/>
              <a:t> are misplaced in the sentence. </a:t>
            </a:r>
          </a:p>
          <a:p>
            <a:r>
              <a:rPr lang="en-US" dirty="0" smtClean="0"/>
              <a:t>This changes the meaning of the sentence.</a:t>
            </a:r>
          </a:p>
          <a:p>
            <a:r>
              <a:rPr lang="en-US" dirty="0" smtClean="0"/>
              <a:t>Common misplaced modifiers:</a:t>
            </a:r>
          </a:p>
          <a:p>
            <a:pPr lvl="1"/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Even</a:t>
            </a:r>
          </a:p>
          <a:p>
            <a:pPr lvl="1"/>
            <a:r>
              <a:rPr lang="en-US" dirty="0" smtClean="0"/>
              <a:t>Just</a:t>
            </a:r>
          </a:p>
          <a:p>
            <a:pPr lvl="1"/>
            <a:r>
              <a:rPr lang="en-US" dirty="0" smtClean="0"/>
              <a:t>Almost</a:t>
            </a:r>
          </a:p>
          <a:p>
            <a:pPr lvl="1"/>
            <a:r>
              <a:rPr lang="en-US" dirty="0" smtClean="0"/>
              <a:t>Prep phrases of 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sentence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 said he loved her. (add in only)</a:t>
            </a:r>
          </a:p>
          <a:p>
            <a:pPr marL="0" indent="0">
              <a:buNone/>
            </a:pPr>
            <a:r>
              <a:rPr lang="en-US" i="1" dirty="0" smtClean="0"/>
              <a:t>Only </a:t>
            </a:r>
            <a:r>
              <a:rPr lang="en-US" dirty="0" smtClean="0"/>
              <a:t>he said he loved her.</a:t>
            </a:r>
          </a:p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i="1" dirty="0" smtClean="0"/>
              <a:t>only</a:t>
            </a:r>
            <a:r>
              <a:rPr lang="en-US" dirty="0" smtClean="0"/>
              <a:t> said he loved her.</a:t>
            </a:r>
          </a:p>
          <a:p>
            <a:pPr marL="0" indent="0">
              <a:buNone/>
            </a:pPr>
            <a:r>
              <a:rPr lang="en-US" dirty="0" smtClean="0"/>
              <a:t>He said </a:t>
            </a:r>
            <a:r>
              <a:rPr lang="en-US" i="1" dirty="0" smtClean="0"/>
              <a:t>only </a:t>
            </a:r>
            <a:r>
              <a:rPr lang="en-US" dirty="0" smtClean="0"/>
              <a:t>he loved her.</a:t>
            </a:r>
          </a:p>
          <a:p>
            <a:pPr marL="0" indent="0">
              <a:buNone/>
            </a:pPr>
            <a:r>
              <a:rPr lang="en-US" dirty="0" smtClean="0"/>
              <a:t>He said he </a:t>
            </a:r>
            <a:r>
              <a:rPr lang="en-US" i="1" dirty="0" smtClean="0"/>
              <a:t>only </a:t>
            </a:r>
            <a:r>
              <a:rPr lang="en-US" dirty="0" smtClean="0"/>
              <a:t>loved her.</a:t>
            </a:r>
          </a:p>
          <a:p>
            <a:pPr marL="0" indent="0">
              <a:buNone/>
            </a:pPr>
            <a:r>
              <a:rPr lang="en-US" dirty="0" smtClean="0"/>
              <a:t>He said he loved </a:t>
            </a:r>
            <a:r>
              <a:rPr lang="en-US" i="1" dirty="0" smtClean="0"/>
              <a:t>only </a:t>
            </a:r>
            <a:r>
              <a:rPr lang="en-US" dirty="0" smtClean="0"/>
              <a:t>her.</a:t>
            </a:r>
          </a:p>
          <a:p>
            <a:pPr marL="0" indent="0">
              <a:buNone/>
            </a:pPr>
            <a:r>
              <a:rPr lang="en-US" dirty="0" smtClean="0"/>
              <a:t>He said he loved her </a:t>
            </a:r>
            <a:r>
              <a:rPr lang="en-US" i="1" dirty="0" smtClean="0"/>
              <a:t>only.</a:t>
            </a:r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483">
            <a:off x="6019800" y="2895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Misplaced “Only”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/>
              <a:t>only</a:t>
            </a:r>
            <a:r>
              <a:rPr lang="en-US" dirty="0" smtClean="0"/>
              <a:t> have two weeks left in this month.</a:t>
            </a:r>
          </a:p>
          <a:p>
            <a:r>
              <a:rPr lang="en-US" dirty="0" smtClean="0"/>
              <a:t>We are </a:t>
            </a:r>
            <a:r>
              <a:rPr lang="en-US" i="1" dirty="0" smtClean="0"/>
              <a:t>almost</a:t>
            </a:r>
            <a:r>
              <a:rPr lang="en-US" dirty="0" smtClean="0"/>
              <a:t> spending half our income on rent.</a:t>
            </a:r>
          </a:p>
          <a:p>
            <a:r>
              <a:rPr lang="en-US" dirty="0" smtClean="0"/>
              <a:t>The cat </a:t>
            </a:r>
            <a:r>
              <a:rPr lang="en-US" i="1" dirty="0" smtClean="0"/>
              <a:t>just </a:t>
            </a:r>
            <a:r>
              <a:rPr lang="en-US" dirty="0" smtClean="0"/>
              <a:t>wants a 27 second belly rub.</a:t>
            </a:r>
          </a:p>
          <a:p>
            <a:r>
              <a:rPr lang="en-US" dirty="0" smtClean="0"/>
              <a:t>I was </a:t>
            </a:r>
            <a:r>
              <a:rPr lang="en-US" i="1" dirty="0" smtClean="0"/>
              <a:t>even</a:t>
            </a:r>
            <a:r>
              <a:rPr lang="en-US" dirty="0" smtClean="0"/>
              <a:t> included</a:t>
            </a:r>
          </a:p>
          <a:p>
            <a:r>
              <a:rPr lang="en-US" dirty="0" smtClean="0"/>
              <a:t>Don’t give the medicine to the baby in the bottle.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Grammar Error…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Unique and Favorite </a:t>
            </a:r>
            <a:r>
              <a:rPr lang="en-US" sz="5400" dirty="0" smtClean="0">
                <a:solidFill>
                  <a:schemeClr val="accent5"/>
                </a:solidFill>
              </a:rPr>
              <a:t>CANNOT</a:t>
            </a:r>
            <a:r>
              <a:rPr lang="en-US" sz="5400" dirty="0" smtClean="0">
                <a:solidFill>
                  <a:schemeClr val="accent1"/>
                </a:solidFill>
              </a:rPr>
              <a:t> be modified!</a:t>
            </a:r>
          </a:p>
          <a:p>
            <a:pPr marL="0" indent="0">
              <a:buNone/>
            </a:pP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895600" cy="211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33294"/>
            <a:ext cx="32461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3120" y="418379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Graded Paper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Unique and favorite are absolute.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Unique means “one of a kind”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Favorite means “absolute state of appeal”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354</TotalTime>
  <Words>177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Grammar</vt:lpstr>
      <vt:lpstr>Misplaced Modifiers</vt:lpstr>
      <vt:lpstr>How the sentence changes</vt:lpstr>
      <vt:lpstr>Misplaced “Only”</vt:lpstr>
      <vt:lpstr>Bad Grammar Error…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Madeleine Cooney</dc:creator>
  <cp:lastModifiedBy>Madeleine Cooney</cp:lastModifiedBy>
  <cp:revision>7</cp:revision>
  <dcterms:created xsi:type="dcterms:W3CDTF">2017-01-25T21:51:05Z</dcterms:created>
  <dcterms:modified xsi:type="dcterms:W3CDTF">2017-01-30T21:21:45Z</dcterms:modified>
</cp:coreProperties>
</file>