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DA0F495-3D9C-4ED4-BA7C-9B7DF3CC6B48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220DB62-3B67-4889-9DEE-FBB7C768046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495-3D9C-4ED4-BA7C-9B7DF3CC6B48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B62-3B67-4889-9DEE-FBB7C7680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495-3D9C-4ED4-BA7C-9B7DF3CC6B48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B62-3B67-4889-9DEE-FBB7C7680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495-3D9C-4ED4-BA7C-9B7DF3CC6B48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B62-3B67-4889-9DEE-FBB7C7680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495-3D9C-4ED4-BA7C-9B7DF3CC6B48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B62-3B67-4889-9DEE-FBB7C7680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495-3D9C-4ED4-BA7C-9B7DF3CC6B48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B62-3B67-4889-9DEE-FBB7C76804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495-3D9C-4ED4-BA7C-9B7DF3CC6B48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B62-3B67-4889-9DEE-FBB7C7680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495-3D9C-4ED4-BA7C-9B7DF3CC6B48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B62-3B67-4889-9DEE-FBB7C7680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495-3D9C-4ED4-BA7C-9B7DF3CC6B48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B62-3B67-4889-9DEE-FBB7C7680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495-3D9C-4ED4-BA7C-9B7DF3CC6B48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B62-3B67-4889-9DEE-FBB7C768046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F495-3D9C-4ED4-BA7C-9B7DF3CC6B48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DB62-3B67-4889-9DEE-FBB7C76804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DA0F495-3D9C-4ED4-BA7C-9B7DF3CC6B48}" type="datetimeFigureOut">
              <a:rPr lang="en-US" smtClean="0"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220DB62-3B67-4889-9DEE-FBB7C76804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Nouns and 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3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Nouns – person, place, thing, or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Concrete</a:t>
            </a:r>
          </a:p>
          <a:p>
            <a:r>
              <a:rPr lang="en-US" dirty="0" smtClean="0"/>
              <a:t>Proper</a:t>
            </a:r>
          </a:p>
          <a:p>
            <a:r>
              <a:rPr lang="en-US" dirty="0" smtClean="0"/>
              <a:t>Common</a:t>
            </a:r>
          </a:p>
          <a:p>
            <a:r>
              <a:rPr lang="en-US" dirty="0" smtClean="0"/>
              <a:t>Regular</a:t>
            </a:r>
          </a:p>
          <a:p>
            <a:r>
              <a:rPr lang="en-US" dirty="0" smtClean="0"/>
              <a:t>Irregular</a:t>
            </a:r>
          </a:p>
          <a:p>
            <a:r>
              <a:rPr lang="en-US" dirty="0" smtClean="0"/>
              <a:t>Countable</a:t>
            </a:r>
          </a:p>
          <a:p>
            <a:r>
              <a:rPr lang="en-US" dirty="0" smtClean="0"/>
              <a:t>Uncountable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8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a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Determiners often (but not always) proceed a noun</a:t>
            </a:r>
          </a:p>
          <a:p>
            <a:pPr lvl="1"/>
            <a:r>
              <a:rPr lang="en-US" dirty="0"/>
              <a:t>Possessive Nouns/Pronouns</a:t>
            </a:r>
          </a:p>
          <a:p>
            <a:pPr lvl="1"/>
            <a:r>
              <a:rPr lang="en-US" dirty="0"/>
              <a:t>Demonstrative Pronouns</a:t>
            </a:r>
          </a:p>
          <a:p>
            <a:pPr lvl="1"/>
            <a:r>
              <a:rPr lang="en-US" dirty="0"/>
              <a:t>Interrogative Pronoun</a:t>
            </a:r>
          </a:p>
          <a:p>
            <a:pPr lvl="1"/>
            <a:r>
              <a:rPr lang="en-US" dirty="0" smtClean="0"/>
              <a:t>Articles</a:t>
            </a:r>
          </a:p>
          <a:p>
            <a:r>
              <a:rPr lang="en-US" dirty="0"/>
              <a:t>M</a:t>
            </a:r>
            <a:r>
              <a:rPr lang="en-US" dirty="0" smtClean="0"/>
              <a:t>ake it plural or possessive</a:t>
            </a:r>
          </a:p>
          <a:p>
            <a:r>
              <a:rPr lang="en-US" dirty="0" smtClean="0"/>
              <a:t>Substitute a pronoun for a noun</a:t>
            </a:r>
          </a:p>
          <a:p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98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pronouns</a:t>
            </a:r>
          </a:p>
          <a:p>
            <a:pPr lvl="1"/>
            <a:r>
              <a:rPr lang="en-US" dirty="0" smtClean="0"/>
              <a:t>First, second, or third person</a:t>
            </a:r>
          </a:p>
          <a:p>
            <a:pPr lvl="1"/>
            <a:r>
              <a:rPr lang="en-US" dirty="0" smtClean="0"/>
              <a:t>Singular or plural</a:t>
            </a:r>
          </a:p>
          <a:p>
            <a:pPr lvl="1"/>
            <a:r>
              <a:rPr lang="en-US" dirty="0" smtClean="0"/>
              <a:t>Masculine, feminine, or neuter gender</a:t>
            </a:r>
          </a:p>
          <a:p>
            <a:r>
              <a:rPr lang="en-US" dirty="0" smtClean="0"/>
              <a:t>Impersonal pronouns</a:t>
            </a:r>
          </a:p>
          <a:p>
            <a:pPr lvl="1"/>
            <a:r>
              <a:rPr lang="en-US" dirty="0" smtClean="0"/>
              <a:t>Has none of the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22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Nominative – used as the subject</a:t>
            </a:r>
          </a:p>
          <a:p>
            <a:r>
              <a:rPr lang="en-US" dirty="0" smtClean="0"/>
              <a:t>Objective Pronouns – acts as a direct object, indirect object, or object of the preposition</a:t>
            </a:r>
          </a:p>
          <a:p>
            <a:r>
              <a:rPr lang="en-US" dirty="0" smtClean="0"/>
              <a:t>Reflexive or intensive pronouns</a:t>
            </a:r>
          </a:p>
          <a:p>
            <a:r>
              <a:rPr lang="en-US" dirty="0"/>
              <a:t>Possessive Pronouns (never ever use apostrophes)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87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</a:t>
            </a:r>
            <a:r>
              <a:rPr lang="en-US" dirty="0"/>
              <a:t>p</a:t>
            </a:r>
            <a:r>
              <a:rPr lang="en-US" dirty="0" smtClean="0"/>
              <a:t>ersonal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Indefinite</a:t>
            </a:r>
          </a:p>
          <a:p>
            <a:r>
              <a:rPr lang="en-US" dirty="0" smtClean="0"/>
              <a:t>Reciprocal</a:t>
            </a:r>
          </a:p>
          <a:p>
            <a:r>
              <a:rPr lang="en-US" dirty="0" smtClean="0"/>
              <a:t>Interrogative</a:t>
            </a:r>
          </a:p>
          <a:p>
            <a:r>
              <a:rPr lang="en-US" dirty="0" smtClean="0"/>
              <a:t>Demonstrative</a:t>
            </a:r>
          </a:p>
          <a:p>
            <a:r>
              <a:rPr lang="en-US" dirty="0" smtClean="0"/>
              <a:t>Relative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7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638</TotalTime>
  <Words>123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Nouns and Pronouns</vt:lpstr>
      <vt:lpstr>Nouns – person, place, thing, or idea</vt:lpstr>
      <vt:lpstr>Identifying a Noun</vt:lpstr>
      <vt:lpstr>Pronouns</vt:lpstr>
      <vt:lpstr>Personal Pronouns</vt:lpstr>
      <vt:lpstr>Impersonal Pronouns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Madeleine Cooney</dc:creator>
  <cp:lastModifiedBy>Madeleine Cooney</cp:lastModifiedBy>
  <cp:revision>5</cp:revision>
  <dcterms:created xsi:type="dcterms:W3CDTF">2016-08-05T13:21:44Z</dcterms:created>
  <dcterms:modified xsi:type="dcterms:W3CDTF">2016-08-05T23:59:55Z</dcterms:modified>
</cp:coreProperties>
</file>