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5627288-5688-4C9E-B619-9D77CB7296A3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461C9B6-0A2D-4F45-A240-8EB1DB7DA1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3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Preposition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word that relates a noun or pronoun to the rest of the sentence; that noun/pronoun we call </a:t>
            </a:r>
            <a:r>
              <a:rPr lang="en-US" b="1" dirty="0"/>
              <a:t>object of the </a:t>
            </a:r>
            <a:r>
              <a:rPr lang="en-US" b="1" dirty="0" smtClean="0"/>
              <a:t>preposition</a:t>
            </a:r>
          </a:p>
          <a:p>
            <a:r>
              <a:rPr lang="en-US" dirty="0" smtClean="0"/>
              <a:t>I walked ____ the door.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0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Allow for spatial possibilities</a:t>
            </a:r>
          </a:p>
          <a:p>
            <a:pPr lvl="1"/>
            <a:r>
              <a:rPr lang="en-US" dirty="0" smtClean="0"/>
              <a:t>Through</a:t>
            </a:r>
          </a:p>
          <a:p>
            <a:pPr lvl="1"/>
            <a:r>
              <a:rPr lang="en-US" dirty="0" smtClean="0"/>
              <a:t>Into</a:t>
            </a:r>
          </a:p>
          <a:p>
            <a:pPr lvl="1"/>
            <a:r>
              <a:rPr lang="en-US" dirty="0" smtClean="0"/>
              <a:t>Under</a:t>
            </a:r>
          </a:p>
          <a:p>
            <a:pPr lvl="1"/>
            <a:r>
              <a:rPr lang="en-US" dirty="0" smtClean="0"/>
              <a:t>Over</a:t>
            </a:r>
          </a:p>
          <a:p>
            <a:pPr lvl="1"/>
            <a:r>
              <a:rPr lang="en-US" dirty="0" smtClean="0"/>
              <a:t>On</a:t>
            </a:r>
          </a:p>
          <a:p>
            <a:pPr lvl="1"/>
            <a:r>
              <a:rPr lang="en-US" dirty="0" smtClean="0"/>
              <a:t>Out</a:t>
            </a:r>
          </a:p>
          <a:p>
            <a:r>
              <a:rPr lang="en-US" dirty="0" smtClean="0"/>
              <a:t>Express concepts of time and condition</a:t>
            </a:r>
          </a:p>
          <a:p>
            <a:pPr lvl="1"/>
            <a:r>
              <a:rPr lang="en-US" dirty="0" smtClean="0"/>
              <a:t>During</a:t>
            </a:r>
          </a:p>
          <a:p>
            <a:pPr lvl="1"/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Despite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 prepositional phrase acts as either an adjective or an adverb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They follow the same rules/questions as adverbs and adjectives</a:t>
            </a:r>
            <a:endParaRPr lang="en-US" dirty="0" smtClean="0"/>
          </a:p>
          <a:p>
            <a:pPr lvl="1"/>
            <a:r>
              <a:rPr lang="en-US" dirty="0" smtClean="0"/>
              <a:t>When we have the pattern subject, prepositional phrase, verb, the prep phrase is almost always an adjective modifying the subject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08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6777317" cy="724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Prepositions come in phrases, they do not occur by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5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 numCol="3"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/>
              <a:t>About</a:t>
            </a:r>
          </a:p>
          <a:p>
            <a:pPr marL="68580" indent="0">
              <a:buNone/>
            </a:pPr>
            <a:r>
              <a:rPr lang="en-US" dirty="0"/>
              <a:t>Above</a:t>
            </a:r>
          </a:p>
          <a:p>
            <a:pPr marL="68580" indent="0">
              <a:buNone/>
            </a:pPr>
            <a:r>
              <a:rPr lang="en-US" dirty="0"/>
              <a:t>Across</a:t>
            </a:r>
          </a:p>
          <a:p>
            <a:pPr marL="68580" indent="0">
              <a:buNone/>
            </a:pPr>
            <a:r>
              <a:rPr lang="en-US" dirty="0"/>
              <a:t>After</a:t>
            </a:r>
          </a:p>
          <a:p>
            <a:pPr marL="68580" indent="0">
              <a:buNone/>
            </a:pPr>
            <a:r>
              <a:rPr lang="en-US" dirty="0"/>
              <a:t>Against</a:t>
            </a:r>
          </a:p>
          <a:p>
            <a:pPr marL="68580" indent="0">
              <a:buNone/>
            </a:pPr>
            <a:r>
              <a:rPr lang="en-US" dirty="0"/>
              <a:t>Along</a:t>
            </a:r>
          </a:p>
          <a:p>
            <a:pPr marL="68580" indent="0">
              <a:buNone/>
            </a:pPr>
            <a:r>
              <a:rPr lang="en-US" dirty="0"/>
              <a:t>Amid</a:t>
            </a:r>
          </a:p>
          <a:p>
            <a:pPr marL="68580" indent="0">
              <a:buNone/>
            </a:pPr>
            <a:r>
              <a:rPr lang="en-US" dirty="0"/>
              <a:t>Among</a:t>
            </a:r>
          </a:p>
          <a:p>
            <a:pPr marL="68580" indent="0">
              <a:buNone/>
            </a:pPr>
            <a:r>
              <a:rPr lang="en-US" dirty="0"/>
              <a:t>Around</a:t>
            </a:r>
          </a:p>
          <a:p>
            <a:pPr marL="68580" indent="0">
              <a:buNone/>
            </a:pPr>
            <a:r>
              <a:rPr lang="en-US" dirty="0"/>
              <a:t>As</a:t>
            </a:r>
          </a:p>
          <a:p>
            <a:pPr marL="68580" indent="0">
              <a:buNone/>
            </a:pPr>
            <a:r>
              <a:rPr lang="en-US" dirty="0"/>
              <a:t>At</a:t>
            </a:r>
          </a:p>
          <a:p>
            <a:pPr marL="68580" indent="0">
              <a:buNone/>
            </a:pPr>
            <a:r>
              <a:rPr lang="en-US" dirty="0"/>
              <a:t>Atop</a:t>
            </a:r>
          </a:p>
          <a:p>
            <a:pPr marL="68580" indent="0">
              <a:buNone/>
            </a:pPr>
            <a:r>
              <a:rPr lang="en-US" dirty="0"/>
              <a:t>Because of</a:t>
            </a:r>
          </a:p>
          <a:p>
            <a:pPr marL="68580" indent="0">
              <a:buNone/>
            </a:pPr>
            <a:r>
              <a:rPr lang="en-US" dirty="0"/>
              <a:t>Before</a:t>
            </a:r>
          </a:p>
          <a:p>
            <a:pPr marL="68580" indent="0">
              <a:buNone/>
            </a:pPr>
            <a:r>
              <a:rPr lang="en-US" dirty="0"/>
              <a:t>Behind</a:t>
            </a:r>
          </a:p>
          <a:p>
            <a:pPr marL="68580" indent="0">
              <a:buNone/>
            </a:pPr>
            <a:r>
              <a:rPr lang="en-US" dirty="0"/>
              <a:t>Below</a:t>
            </a:r>
          </a:p>
          <a:p>
            <a:pPr marL="68580" indent="0">
              <a:buNone/>
            </a:pPr>
            <a:r>
              <a:rPr lang="en-US" dirty="0"/>
              <a:t>Beneath</a:t>
            </a:r>
          </a:p>
          <a:p>
            <a:pPr marL="68580" indent="0">
              <a:buNone/>
            </a:pPr>
            <a:r>
              <a:rPr lang="en-US" dirty="0"/>
              <a:t>Beside</a:t>
            </a:r>
          </a:p>
          <a:p>
            <a:pPr marL="68580" indent="0">
              <a:buNone/>
            </a:pPr>
            <a:r>
              <a:rPr lang="en-US" dirty="0"/>
              <a:t>Between</a:t>
            </a:r>
          </a:p>
          <a:p>
            <a:pPr marL="68580" indent="0">
              <a:buNone/>
            </a:pPr>
            <a:r>
              <a:rPr lang="en-US" dirty="0"/>
              <a:t>Beyond</a:t>
            </a:r>
          </a:p>
          <a:p>
            <a:pPr marL="68580" indent="0">
              <a:buNone/>
            </a:pPr>
            <a:r>
              <a:rPr lang="en-US" dirty="0"/>
              <a:t>But (when means except)</a:t>
            </a:r>
          </a:p>
          <a:p>
            <a:pPr marL="68580" indent="0">
              <a:buNone/>
            </a:pPr>
            <a:r>
              <a:rPr lang="en-US" dirty="0"/>
              <a:t>By</a:t>
            </a:r>
          </a:p>
          <a:p>
            <a:pPr marL="68580" indent="0">
              <a:buNone/>
            </a:pPr>
            <a:r>
              <a:rPr lang="en-US" dirty="0"/>
              <a:t>Concerning</a:t>
            </a:r>
          </a:p>
          <a:p>
            <a:pPr marL="68580" indent="0">
              <a:buNone/>
            </a:pPr>
            <a:r>
              <a:rPr lang="en-US" dirty="0"/>
              <a:t>Despite</a:t>
            </a:r>
          </a:p>
          <a:p>
            <a:pPr marL="68580" indent="0">
              <a:buNone/>
            </a:pPr>
            <a:r>
              <a:rPr lang="en-US" dirty="0"/>
              <a:t>Down</a:t>
            </a:r>
          </a:p>
          <a:p>
            <a:pPr marL="68580" indent="0">
              <a:buNone/>
            </a:pPr>
            <a:r>
              <a:rPr lang="en-US" dirty="0"/>
              <a:t>During</a:t>
            </a:r>
          </a:p>
          <a:p>
            <a:pPr marL="68580" indent="0">
              <a:buNone/>
            </a:pPr>
            <a:r>
              <a:rPr lang="en-US" dirty="0"/>
              <a:t>Except</a:t>
            </a:r>
          </a:p>
          <a:p>
            <a:pPr marL="68580" indent="0">
              <a:buNone/>
            </a:pPr>
            <a:r>
              <a:rPr lang="en-US" dirty="0"/>
              <a:t>For (when not meaning because)</a:t>
            </a:r>
          </a:p>
          <a:p>
            <a:pPr marL="68580" indent="0">
              <a:buNone/>
            </a:pPr>
            <a:r>
              <a:rPr lang="en-US" dirty="0"/>
              <a:t>From</a:t>
            </a:r>
          </a:p>
          <a:p>
            <a:pPr marL="68580" indent="0">
              <a:buNone/>
            </a:pPr>
            <a:r>
              <a:rPr lang="en-US" dirty="0"/>
              <a:t>In, inside</a:t>
            </a:r>
          </a:p>
          <a:p>
            <a:pPr marL="68580" indent="0">
              <a:buNone/>
            </a:pPr>
            <a:r>
              <a:rPr lang="en-US" dirty="0"/>
              <a:t>Into</a:t>
            </a:r>
          </a:p>
          <a:p>
            <a:pPr marL="68580" indent="0">
              <a:buNone/>
            </a:pPr>
            <a:r>
              <a:rPr lang="en-US" dirty="0"/>
              <a:t>Like</a:t>
            </a:r>
          </a:p>
          <a:p>
            <a:pPr marL="68580" indent="0">
              <a:buNone/>
            </a:pPr>
            <a:r>
              <a:rPr lang="en-US" dirty="0"/>
              <a:t>Near</a:t>
            </a:r>
          </a:p>
          <a:p>
            <a:pPr marL="68580" indent="0">
              <a:buNone/>
            </a:pPr>
            <a:r>
              <a:rPr lang="en-US" dirty="0"/>
              <a:t>Of</a:t>
            </a:r>
          </a:p>
          <a:p>
            <a:pPr marL="68580" indent="0">
              <a:buNone/>
            </a:pPr>
            <a:r>
              <a:rPr lang="en-US" dirty="0"/>
              <a:t>Off</a:t>
            </a:r>
          </a:p>
          <a:p>
            <a:pPr marL="68580" indent="0">
              <a:buNone/>
            </a:pPr>
            <a:r>
              <a:rPr lang="en-US" dirty="0"/>
              <a:t>On, onto</a:t>
            </a:r>
          </a:p>
          <a:p>
            <a:pPr marL="68580" indent="0">
              <a:buNone/>
            </a:pPr>
            <a:r>
              <a:rPr lang="en-US" dirty="0"/>
              <a:t>Out, out of, outside</a:t>
            </a:r>
          </a:p>
          <a:p>
            <a:pPr marL="68580" indent="0">
              <a:buNone/>
            </a:pPr>
            <a:r>
              <a:rPr lang="en-US" dirty="0"/>
              <a:t>Over</a:t>
            </a:r>
          </a:p>
          <a:p>
            <a:pPr marL="68580" indent="0">
              <a:buNone/>
            </a:pPr>
            <a:r>
              <a:rPr lang="en-US" dirty="0"/>
              <a:t>Past</a:t>
            </a:r>
          </a:p>
          <a:p>
            <a:pPr marL="68580" indent="0">
              <a:buNone/>
            </a:pPr>
            <a:r>
              <a:rPr lang="en-US" dirty="0"/>
              <a:t>Since</a:t>
            </a:r>
          </a:p>
          <a:p>
            <a:pPr marL="68580" indent="0">
              <a:buNone/>
            </a:pPr>
            <a:r>
              <a:rPr lang="en-US" dirty="0" smtClean="0"/>
              <a:t>Through</a:t>
            </a:r>
          </a:p>
          <a:p>
            <a:pPr marL="68580" indent="0">
              <a:buNone/>
            </a:pPr>
            <a:r>
              <a:rPr lang="en-US" dirty="0" smtClean="0"/>
              <a:t>Throughout</a:t>
            </a:r>
          </a:p>
          <a:p>
            <a:pPr marL="68580" indent="0">
              <a:buNone/>
            </a:pPr>
            <a:r>
              <a:rPr lang="en-US" dirty="0" smtClean="0"/>
              <a:t>To</a:t>
            </a:r>
          </a:p>
          <a:p>
            <a:pPr marL="68580" indent="0">
              <a:buNone/>
            </a:pPr>
            <a:r>
              <a:rPr lang="en-US" dirty="0" smtClean="0"/>
              <a:t>Toward</a:t>
            </a:r>
          </a:p>
          <a:p>
            <a:pPr marL="68580" indent="0">
              <a:buNone/>
            </a:pPr>
            <a:r>
              <a:rPr lang="en-US" dirty="0" smtClean="0"/>
              <a:t>Under, underneath</a:t>
            </a:r>
          </a:p>
          <a:p>
            <a:pPr marL="68580" indent="0">
              <a:buNone/>
            </a:pPr>
            <a:r>
              <a:rPr lang="en-US" dirty="0" smtClean="0"/>
              <a:t>Until</a:t>
            </a:r>
          </a:p>
          <a:p>
            <a:pPr marL="68580" indent="0">
              <a:buNone/>
            </a:pPr>
            <a:r>
              <a:rPr lang="en-US" dirty="0" smtClean="0"/>
              <a:t>Up</a:t>
            </a:r>
          </a:p>
          <a:p>
            <a:pPr marL="68580" indent="0">
              <a:buNone/>
            </a:pPr>
            <a:r>
              <a:rPr lang="en-US" dirty="0" smtClean="0"/>
              <a:t>Upon</a:t>
            </a:r>
          </a:p>
          <a:p>
            <a:pPr marL="68580" indent="0">
              <a:buNone/>
            </a:pPr>
            <a:r>
              <a:rPr lang="en-US" dirty="0" smtClean="0"/>
              <a:t>With</a:t>
            </a:r>
          </a:p>
          <a:p>
            <a:pPr marL="68580" indent="0">
              <a:buNone/>
            </a:pPr>
            <a:r>
              <a:rPr lang="en-US" dirty="0" smtClean="0"/>
              <a:t>Within</a:t>
            </a:r>
          </a:p>
          <a:p>
            <a:pPr marL="68580" indent="0">
              <a:buNone/>
            </a:pPr>
            <a:r>
              <a:rPr lang="en-US" dirty="0" smtClean="0"/>
              <a:t>Without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PREPOSITIONS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Never end a sentence with a preposition!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“Ending a sentence with a preposition is something up with which I will not put!”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4389">
            <a:off x="572671" y="4273028"/>
            <a:ext cx="2381535" cy="2336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4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227</TotalTime>
  <Words>216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Prepositions</vt:lpstr>
      <vt:lpstr>What is a Preposition </vt:lpstr>
      <vt:lpstr>Prepositions</vt:lpstr>
      <vt:lpstr>Categories of Prepositions</vt:lpstr>
      <vt:lpstr>Identifying</vt:lpstr>
      <vt:lpstr>PowerPoint Presentation</vt:lpstr>
      <vt:lpstr>RULE OF PREPOSITIONS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Madeleine Cooney</dc:creator>
  <cp:lastModifiedBy>Madeleine Cooney</cp:lastModifiedBy>
  <cp:revision>7</cp:revision>
  <dcterms:created xsi:type="dcterms:W3CDTF">2016-08-17T20:13:36Z</dcterms:created>
  <dcterms:modified xsi:type="dcterms:W3CDTF">2016-08-18T00:02:10Z</dcterms:modified>
</cp:coreProperties>
</file>