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240C0C-B10D-4115-A76F-ED8A7DDFE7F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E499165-C519-4D84-B902-C4A3C9DE22B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0C0C-B10D-4115-A76F-ED8A7DDFE7F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165-C519-4D84-B902-C4A3C9DE2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0C0C-B10D-4115-A76F-ED8A7DDFE7F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165-C519-4D84-B902-C4A3C9DE2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0C0C-B10D-4115-A76F-ED8A7DDFE7F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165-C519-4D84-B902-C4A3C9DE2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0C0C-B10D-4115-A76F-ED8A7DDFE7F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165-C519-4D84-B902-C4A3C9DE2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0C0C-B10D-4115-A76F-ED8A7DDFE7F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165-C519-4D84-B902-C4A3C9DE22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0C0C-B10D-4115-A76F-ED8A7DDFE7F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165-C519-4D84-B902-C4A3C9DE2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0C0C-B10D-4115-A76F-ED8A7DDFE7F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165-C519-4D84-B902-C4A3C9DE2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0C0C-B10D-4115-A76F-ED8A7DDFE7F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165-C519-4D84-B902-C4A3C9DE2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0C0C-B10D-4115-A76F-ED8A7DDFE7F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165-C519-4D84-B902-C4A3C9DE22B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0C0C-B10D-4115-A76F-ED8A7DDFE7F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165-C519-4D84-B902-C4A3C9DE2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9240C0C-B10D-4115-A76F-ED8A7DDFE7F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E499165-C519-4D84-B902-C4A3C9DE22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7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</a:p>
          <a:p>
            <a:pPr lvl="1"/>
            <a:r>
              <a:rPr lang="en-US" dirty="0"/>
              <a:t>Transitive </a:t>
            </a:r>
          </a:p>
          <a:p>
            <a:pPr lvl="1"/>
            <a:r>
              <a:rPr lang="en-US" dirty="0" smtClean="0"/>
              <a:t>Intransitive</a:t>
            </a:r>
          </a:p>
          <a:p>
            <a:r>
              <a:rPr lang="en-US" dirty="0" smtClean="0"/>
              <a:t>State of Being (existence) </a:t>
            </a:r>
          </a:p>
          <a:p>
            <a:pPr lvl="1"/>
            <a:r>
              <a:rPr lang="en-US" i="1" dirty="0" smtClean="0"/>
              <a:t>Be</a:t>
            </a:r>
            <a:r>
              <a:rPr lang="en-US" dirty="0" smtClean="0"/>
              <a:t> verbs</a:t>
            </a:r>
          </a:p>
          <a:p>
            <a:pPr lvl="1"/>
            <a:r>
              <a:rPr lang="en-US" dirty="0" smtClean="0"/>
              <a:t>Linking verbs</a:t>
            </a:r>
          </a:p>
        </p:txBody>
      </p:sp>
    </p:spTree>
    <p:extLst>
      <p:ext uri="{BB962C8B-B14F-4D97-AF65-F5344CB8AC3E}">
        <p14:creationId xmlns:p14="http://schemas.microsoft.com/office/powerpoint/2010/main" val="375554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Transitive verbs are followed by an object that receives the action</a:t>
            </a:r>
          </a:p>
          <a:p>
            <a:pPr lvl="1"/>
            <a:r>
              <a:rPr lang="en-US" dirty="0"/>
              <a:t>Ex: Maia </a:t>
            </a:r>
            <a:r>
              <a:rPr lang="en-US" i="1" dirty="0"/>
              <a:t>sketched</a:t>
            </a:r>
            <a:r>
              <a:rPr lang="en-US" dirty="0"/>
              <a:t> the dragon.</a:t>
            </a:r>
          </a:p>
          <a:p>
            <a:pPr lvl="1"/>
            <a:r>
              <a:rPr lang="en-US" dirty="0"/>
              <a:t>Ex: Ethan </a:t>
            </a:r>
            <a:r>
              <a:rPr lang="en-US" i="1" dirty="0"/>
              <a:t>calls</a:t>
            </a:r>
            <a:r>
              <a:rPr lang="en-US" dirty="0"/>
              <a:t> the bunnies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Intransitive verbs are not followed by an object.</a:t>
            </a:r>
          </a:p>
          <a:p>
            <a:pPr lvl="1"/>
            <a:r>
              <a:rPr lang="en-US" dirty="0" smtClean="0"/>
              <a:t>Ex: Jason </a:t>
            </a:r>
            <a:r>
              <a:rPr lang="en-US" i="1" dirty="0" smtClean="0"/>
              <a:t>skated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Ex: Leslie </a:t>
            </a:r>
            <a:r>
              <a:rPr lang="en-US" i="1" dirty="0" smtClean="0"/>
              <a:t>napped.</a:t>
            </a:r>
          </a:p>
          <a:p>
            <a:pPr lvl="1"/>
            <a:r>
              <a:rPr lang="en-US" dirty="0" smtClean="0"/>
              <a:t>Ex: Hunter </a:t>
            </a:r>
            <a:r>
              <a:rPr lang="en-US" i="1" dirty="0" smtClean="0"/>
              <a:t>skipped </a:t>
            </a:r>
            <a:r>
              <a:rPr lang="en-US" dirty="0" smtClean="0"/>
              <a:t>around school</a:t>
            </a:r>
          </a:p>
        </p:txBody>
      </p:sp>
    </p:spTree>
    <p:extLst>
      <p:ext uri="{BB962C8B-B14F-4D97-AF65-F5344CB8AC3E}">
        <p14:creationId xmlns:p14="http://schemas.microsoft.com/office/powerpoint/2010/main" val="258625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“To be” verbs – is, am, are, was, were, be, being, been</a:t>
            </a:r>
          </a:p>
          <a:p>
            <a:pPr lvl="1"/>
            <a:r>
              <a:rPr lang="en-US" dirty="0"/>
              <a:t>Ex: Henry</a:t>
            </a:r>
            <a:r>
              <a:rPr lang="en-US" i="1" dirty="0"/>
              <a:t> was</a:t>
            </a:r>
            <a:r>
              <a:rPr lang="en-US" dirty="0"/>
              <a:t> a king.</a:t>
            </a:r>
          </a:p>
          <a:p>
            <a:pPr lvl="1"/>
            <a:r>
              <a:rPr lang="en-US" dirty="0"/>
              <a:t>Ex: You </a:t>
            </a:r>
            <a:r>
              <a:rPr lang="en-US" i="1" dirty="0"/>
              <a:t>are </a:t>
            </a:r>
            <a:r>
              <a:rPr lang="en-US" dirty="0"/>
              <a:t>freshmen.</a:t>
            </a:r>
          </a:p>
          <a:p>
            <a:pPr lvl="1"/>
            <a:r>
              <a:rPr lang="en-US" dirty="0"/>
              <a:t>Ex: We</a:t>
            </a:r>
            <a:r>
              <a:rPr lang="en-US" i="1" dirty="0"/>
              <a:t> were </a:t>
            </a:r>
            <a:r>
              <a:rPr lang="en-US" dirty="0"/>
              <a:t>happy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1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Linking verbs – can be replaced by a form of “to be” without significantly changing the meaning of the </a:t>
            </a:r>
            <a:r>
              <a:rPr lang="en-US" dirty="0" smtClean="0"/>
              <a:t>sentence</a:t>
            </a:r>
          </a:p>
          <a:p>
            <a:r>
              <a:rPr lang="en-US" dirty="0" smtClean="0"/>
              <a:t>Usual linking verbs: seem, taste, smell, look, sound, feel, become, appear, remain, turn, grow</a:t>
            </a:r>
          </a:p>
          <a:p>
            <a:r>
              <a:rPr lang="en-US" dirty="0" smtClean="0"/>
              <a:t>Ex: The cookie </a:t>
            </a:r>
            <a:r>
              <a:rPr lang="en-US" i="1" dirty="0" smtClean="0"/>
              <a:t>tasted</a:t>
            </a:r>
            <a:r>
              <a:rPr lang="en-US" dirty="0" smtClean="0"/>
              <a:t> yummy.</a:t>
            </a:r>
          </a:p>
          <a:p>
            <a:r>
              <a:rPr lang="en-US" dirty="0" smtClean="0"/>
              <a:t>Ex: The cookie </a:t>
            </a:r>
            <a:r>
              <a:rPr lang="en-US" i="1" dirty="0" smtClean="0"/>
              <a:t>grew</a:t>
            </a:r>
            <a:r>
              <a:rPr lang="en-US" dirty="0" smtClean="0"/>
              <a:t> stale.</a:t>
            </a:r>
          </a:p>
          <a:p>
            <a:r>
              <a:rPr lang="en-US" dirty="0" smtClean="0"/>
              <a:t>Ex: Cookies </a:t>
            </a:r>
            <a:r>
              <a:rPr lang="en-US" i="1" dirty="0" smtClean="0"/>
              <a:t>sounded</a:t>
            </a:r>
            <a:r>
              <a:rPr lang="en-US" dirty="0" smtClean="0"/>
              <a:t> good when you suggested them.</a:t>
            </a:r>
          </a:p>
          <a:p>
            <a:r>
              <a:rPr lang="en-US" dirty="0" smtClean="0"/>
              <a:t>Ex: I </a:t>
            </a:r>
            <a:r>
              <a:rPr lang="en-US" i="1" dirty="0" smtClean="0"/>
              <a:t>feel</a:t>
            </a:r>
            <a:r>
              <a:rPr lang="en-US" dirty="0" smtClean="0"/>
              <a:t> hungry.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91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action verbs look like linking verbs! If you can’t replace the word with a “to be” verb then it is action!</a:t>
            </a:r>
          </a:p>
          <a:p>
            <a:r>
              <a:rPr lang="en-US" dirty="0" smtClean="0"/>
              <a:t>Ex: The farmer </a:t>
            </a:r>
            <a:r>
              <a:rPr lang="en-US" i="1" dirty="0" smtClean="0"/>
              <a:t>grew </a:t>
            </a:r>
            <a:r>
              <a:rPr lang="en-US" dirty="0" smtClean="0"/>
              <a:t>corn.</a:t>
            </a:r>
          </a:p>
          <a:p>
            <a:r>
              <a:rPr lang="en-US" dirty="0" smtClean="0"/>
              <a:t>Ex: The puppy </a:t>
            </a:r>
            <a:r>
              <a:rPr lang="en-US" i="1" dirty="0" smtClean="0"/>
              <a:t>tasted</a:t>
            </a:r>
            <a:r>
              <a:rPr lang="en-US" dirty="0" smtClean="0"/>
              <a:t> the cookie.</a:t>
            </a:r>
          </a:p>
          <a:p>
            <a:r>
              <a:rPr lang="en-US" dirty="0" smtClean="0"/>
              <a:t>Ex: The pirate </a:t>
            </a:r>
            <a:r>
              <a:rPr lang="en-US" i="1" dirty="0" smtClean="0"/>
              <a:t>sounded</a:t>
            </a:r>
            <a:r>
              <a:rPr lang="en-US" dirty="0" smtClean="0"/>
              <a:t> the alarm.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5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sometimes appear in phrases. When you see a verb phrase the LAST word determines what kind of verb it is. This last word is called the main verb</a:t>
            </a:r>
          </a:p>
          <a:p>
            <a:r>
              <a:rPr lang="en-US" dirty="0" smtClean="0"/>
              <a:t>The words before are helping verbs</a:t>
            </a:r>
          </a:p>
          <a:p>
            <a:r>
              <a:rPr lang="en-US" dirty="0" smtClean="0"/>
              <a:t>Main word determines the </a:t>
            </a:r>
            <a:r>
              <a:rPr lang="en-US" dirty="0" err="1" smtClean="0"/>
              <a:t>catagory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649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Helping Verbs – express shades of meaning and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Modal – shall, should, will, would, can, could, may, might, must, have to, had to, ought to</a:t>
            </a:r>
          </a:p>
          <a:p>
            <a:r>
              <a:rPr lang="en-US" dirty="0" smtClean="0"/>
              <a:t>Forms of </a:t>
            </a:r>
            <a:r>
              <a:rPr lang="en-US" i="1" dirty="0" smtClean="0"/>
              <a:t>have</a:t>
            </a:r>
            <a:r>
              <a:rPr lang="en-US" dirty="0" smtClean="0"/>
              <a:t> – has, have, had</a:t>
            </a:r>
          </a:p>
          <a:p>
            <a:r>
              <a:rPr lang="en-US" dirty="0" smtClean="0"/>
              <a:t>Forms of </a:t>
            </a:r>
            <a:r>
              <a:rPr lang="en-US" i="1" dirty="0" smtClean="0"/>
              <a:t>be</a:t>
            </a:r>
            <a:r>
              <a:rPr lang="en-US" dirty="0" smtClean="0"/>
              <a:t> – is, am, are, was, were, be, being, been</a:t>
            </a:r>
          </a:p>
          <a:p>
            <a:r>
              <a:rPr lang="en-US" dirty="0" smtClean="0"/>
              <a:t>Forms of </a:t>
            </a:r>
            <a:r>
              <a:rPr lang="en-US" i="1" dirty="0" smtClean="0"/>
              <a:t>do</a:t>
            </a:r>
            <a:r>
              <a:rPr lang="en-US" dirty="0" smtClean="0"/>
              <a:t> – does, do, did (forms of do are special)</a:t>
            </a:r>
          </a:p>
          <a:p>
            <a:r>
              <a:rPr lang="en-US" dirty="0" smtClean="0"/>
              <a:t>Ex: Enkidu </a:t>
            </a:r>
            <a:r>
              <a:rPr lang="en-US" i="1" dirty="0" smtClean="0"/>
              <a:t>should have been eating </a:t>
            </a:r>
            <a:r>
              <a:rPr lang="en-US" dirty="0" smtClean="0"/>
              <a:t>with the shepherds</a:t>
            </a:r>
          </a:p>
        </p:txBody>
      </p:sp>
    </p:spTree>
    <p:extLst>
      <p:ext uri="{BB962C8B-B14F-4D97-AF65-F5344CB8AC3E}">
        <p14:creationId xmlns:p14="http://schemas.microsoft.com/office/powerpoint/2010/main" val="52306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Gilgamesh </a:t>
            </a:r>
            <a:r>
              <a:rPr lang="en-US" i="1" dirty="0" smtClean="0"/>
              <a:t>has been hunting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Ishtar </a:t>
            </a:r>
            <a:r>
              <a:rPr lang="en-US" i="1" dirty="0" smtClean="0"/>
              <a:t>is being </a:t>
            </a:r>
            <a:r>
              <a:rPr lang="en-US" dirty="0" smtClean="0"/>
              <a:t>unreasonable.</a:t>
            </a:r>
          </a:p>
          <a:p>
            <a:r>
              <a:rPr lang="en-US" dirty="0" smtClean="0"/>
              <a:t>Noah </a:t>
            </a:r>
            <a:r>
              <a:rPr lang="en-US" i="1" dirty="0" smtClean="0"/>
              <a:t>is feeling </a:t>
            </a:r>
            <a:r>
              <a:rPr lang="en-US" dirty="0" smtClean="0"/>
              <a:t>happy.</a:t>
            </a:r>
          </a:p>
          <a:p>
            <a:r>
              <a:rPr lang="en-US" dirty="0" smtClean="0"/>
              <a:t>Noah </a:t>
            </a:r>
            <a:r>
              <a:rPr lang="en-US" i="1" dirty="0" smtClean="0"/>
              <a:t>is feeling </a:t>
            </a:r>
            <a:r>
              <a:rPr lang="en-US" dirty="0" smtClean="0"/>
              <a:t>the temperature of the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79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</TotalTime>
  <Words>401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VERBS</vt:lpstr>
      <vt:lpstr>2 Categories</vt:lpstr>
      <vt:lpstr>Action </vt:lpstr>
      <vt:lpstr>State of Being</vt:lpstr>
      <vt:lpstr>State of Being</vt:lpstr>
      <vt:lpstr>WATCH OUT</vt:lpstr>
      <vt:lpstr>Verb Phrases</vt:lpstr>
      <vt:lpstr>Helping Verbs – express shades of meaning and tenses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</dc:title>
  <dc:creator>Madeleine Cooney</dc:creator>
  <cp:lastModifiedBy>Madeleine Cooney</cp:lastModifiedBy>
  <cp:revision>4</cp:revision>
  <dcterms:created xsi:type="dcterms:W3CDTF">2016-08-09T01:19:20Z</dcterms:created>
  <dcterms:modified xsi:type="dcterms:W3CDTF">2016-08-09T01:58:34Z</dcterms:modified>
</cp:coreProperties>
</file>